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Lst>
  <p:notesMasterIdLst>
    <p:notesMasterId r:id="rId40"/>
  </p:notesMasterIdLst>
  <p:handoutMasterIdLst>
    <p:handoutMasterId r:id="rId41"/>
  </p:handoutMasterIdLst>
  <p:sldIdLst>
    <p:sldId id="375" r:id="rId5"/>
    <p:sldId id="386" r:id="rId6"/>
    <p:sldId id="377" r:id="rId7"/>
    <p:sldId id="448" r:id="rId8"/>
    <p:sldId id="399" r:id="rId9"/>
    <p:sldId id="402" r:id="rId10"/>
    <p:sldId id="398" r:id="rId11"/>
    <p:sldId id="406" r:id="rId12"/>
    <p:sldId id="446" r:id="rId13"/>
    <p:sldId id="408" r:id="rId14"/>
    <p:sldId id="418" r:id="rId15"/>
    <p:sldId id="393" r:id="rId16"/>
    <p:sldId id="425" r:id="rId17"/>
    <p:sldId id="403" r:id="rId18"/>
    <p:sldId id="452" r:id="rId19"/>
    <p:sldId id="437" r:id="rId20"/>
    <p:sldId id="447" r:id="rId21"/>
    <p:sldId id="442" r:id="rId22"/>
    <p:sldId id="459" r:id="rId23"/>
    <p:sldId id="454" r:id="rId24"/>
    <p:sldId id="455" r:id="rId25"/>
    <p:sldId id="456" r:id="rId26"/>
    <p:sldId id="457" r:id="rId27"/>
    <p:sldId id="453" r:id="rId28"/>
    <p:sldId id="458" r:id="rId29"/>
    <p:sldId id="436" r:id="rId30"/>
    <p:sldId id="434" r:id="rId31"/>
    <p:sldId id="405" r:id="rId32"/>
    <p:sldId id="392" r:id="rId33"/>
    <p:sldId id="435" r:id="rId34"/>
    <p:sldId id="388" r:id="rId35"/>
    <p:sldId id="449" r:id="rId36"/>
    <p:sldId id="450" r:id="rId37"/>
    <p:sldId id="391" r:id="rId38"/>
    <p:sldId id="380" r:id="rId39"/>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1366" userDrawn="1">
          <p15:clr>
            <a:srgbClr val="A4A3A4"/>
          </p15:clr>
        </p15:guide>
        <p15:guide id="4" orient="horz" pos="1275" userDrawn="1">
          <p15:clr>
            <a:srgbClr val="A4A3A4"/>
          </p15:clr>
        </p15:guide>
        <p15:guide id="7" orient="horz" pos="2137" userDrawn="1">
          <p15:clr>
            <a:srgbClr val="A4A3A4"/>
          </p15:clr>
        </p15:guide>
        <p15:guide id="8" orient="horz" pos="3861" userDrawn="1">
          <p15:clr>
            <a:srgbClr val="A4A3A4"/>
          </p15:clr>
        </p15:guide>
        <p15:guide id="9" orient="horz" pos="3589" userDrawn="1">
          <p15:clr>
            <a:srgbClr val="A4A3A4"/>
          </p15:clr>
        </p15:guide>
        <p15:guide id="10" pos="165" userDrawn="1">
          <p15:clr>
            <a:srgbClr val="A4A3A4"/>
          </p15:clr>
        </p15:guide>
        <p15:guide id="12" pos="7515" userDrawn="1">
          <p15:clr>
            <a:srgbClr val="A4A3A4"/>
          </p15:clr>
        </p15:guide>
        <p15:guide id="13" pos="324" userDrawn="1">
          <p15:clr>
            <a:srgbClr val="A4A3A4"/>
          </p15:clr>
        </p15:guide>
        <p15:guide id="15" pos="597" userDrawn="1">
          <p15:clr>
            <a:srgbClr val="A4A3A4"/>
          </p15:clr>
        </p15:guide>
        <p15:guide id="16" pos="7039" userDrawn="1">
          <p15:clr>
            <a:srgbClr val="A4A3A4"/>
          </p15:clr>
        </p15:guide>
        <p15:guide id="17" pos="3840" userDrawn="1">
          <p15:clr>
            <a:srgbClr val="A4A3A4"/>
          </p15:clr>
        </p15:guide>
        <p15:guide id="18" pos="3024" userDrawn="1">
          <p15:clr>
            <a:srgbClr val="A4A3A4"/>
          </p15:clr>
        </p15:guide>
        <p15:guide id="21" orient="horz" pos="618" userDrawn="1">
          <p15:clr>
            <a:srgbClr val="A4A3A4"/>
          </p15:clr>
        </p15:guide>
        <p15:guide id="23" pos="5428" userDrawn="1">
          <p15:clr>
            <a:srgbClr val="A4A3A4"/>
          </p15:clr>
        </p15:guide>
        <p15:guide id="24" pos="737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1BC"/>
    <a:srgbClr val="003399"/>
    <a:srgbClr val="1B6AA5"/>
    <a:srgbClr val="D9D9D9"/>
    <a:srgbClr val="CCA202"/>
    <a:srgbClr val="1B61AE"/>
    <a:srgbClr val="EAB062"/>
    <a:srgbClr val="D2421F"/>
    <a:srgbClr val="C8302D"/>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24" autoAdjust="0"/>
    <p:restoredTop sz="93002" autoAdjust="0"/>
  </p:normalViewPr>
  <p:slideViewPr>
    <p:cSldViewPr snapToGrid="0">
      <p:cViewPr varScale="1">
        <p:scale>
          <a:sx n="67" d="100"/>
          <a:sy n="67" d="100"/>
        </p:scale>
        <p:origin x="696" y="72"/>
      </p:cViewPr>
      <p:guideLst>
        <p:guide orient="horz" pos="1366"/>
        <p:guide orient="horz" pos="1275"/>
        <p:guide orient="horz" pos="2137"/>
        <p:guide orient="horz" pos="3861"/>
        <p:guide orient="horz" pos="3589"/>
        <p:guide pos="165"/>
        <p:guide pos="7515"/>
        <p:guide pos="324"/>
        <p:guide pos="597"/>
        <p:guide pos="7039"/>
        <p:guide pos="3840"/>
        <p:guide pos="3024"/>
        <p:guide orient="horz" pos="618"/>
        <p:guide pos="5428"/>
        <p:guide pos="7379"/>
      </p:guideLst>
    </p:cSldViewPr>
  </p:slideViewPr>
  <p:notesTextViewPr>
    <p:cViewPr>
      <p:scale>
        <a:sx n="150" d="100"/>
        <a:sy n="150" d="100"/>
      </p:scale>
      <p:origin x="0" y="0"/>
    </p:cViewPr>
  </p:notesTextViewPr>
  <p:sorterViewPr>
    <p:cViewPr varScale="1">
      <p:scale>
        <a:sx n="1" d="1"/>
        <a:sy n="1" d="1"/>
      </p:scale>
      <p:origin x="0" y="0"/>
    </p:cViewPr>
  </p:sorterViewPr>
  <p:notesViewPr>
    <p:cSldViewPr snapToGrid="0" showGuides="1">
      <p:cViewPr varScale="1">
        <p:scale>
          <a:sx n="61" d="100"/>
          <a:sy n="61" d="100"/>
        </p:scale>
        <p:origin x="3168" y="5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8" name="Footer Placeholder 7"/>
          <p:cNvSpPr>
            <a:spLocks noGrp="1"/>
          </p:cNvSpPr>
          <p:nvPr>
            <p:ph type="ftr" sz="quarter" idx="2"/>
          </p:nvPr>
        </p:nvSpPr>
        <p:spPr>
          <a:xfrm>
            <a:off x="0" y="8685212"/>
            <a:ext cx="5758543"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a:stretch/>
        </p:blipFill>
        <p:spPr bwMode="black">
          <a:xfrm>
            <a:off x="5136605" y="0"/>
            <a:ext cx="1599837" cy="548640"/>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jpg>
</file>

<file path=ppt/media/image10.png>
</file>

<file path=ppt/media/image100.png>
</file>

<file path=ppt/media/image101.png>
</file>

<file path=ppt/media/image102.png>
</file>

<file path=ppt/media/image103.jpeg>
</file>

<file path=ppt/media/image104.png>
</file>

<file path=ppt/media/image105.jpeg>
</file>

<file path=ppt/media/image106.jpeg>
</file>

<file path=ppt/media/image107.jpg>
</file>

<file path=ppt/media/image108.jpeg>
</file>

<file path=ppt/media/image109.png>
</file>

<file path=ppt/media/image11.png>
</file>

<file path=ppt/media/image110.jpg>
</file>

<file path=ppt/media/image1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jpg>
</file>

<file path=ppt/media/image53.jpeg>
</file>

<file path=ppt/media/image54.png>
</file>

<file path=ppt/media/image55.jpe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jpg>
</file>

<file path=ppt/notesMasters/_rels/notesMaster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15" name="Footer Placeholder 7"/>
          <p:cNvSpPr>
            <a:spLocks noGrp="1"/>
          </p:cNvSpPr>
          <p:nvPr>
            <p:ph type="ftr" sz="quarter" idx="4"/>
          </p:nvPr>
        </p:nvSpPr>
        <p:spPr>
          <a:xfrm>
            <a:off x="-1" y="8685212"/>
            <a:ext cx="5909309"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24304"/>
          <a:stretch/>
        </p:blipFill>
        <p:spPr bwMode="black">
          <a:xfrm>
            <a:off x="5136605" y="0"/>
            <a:ext cx="1599837" cy="548640"/>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003853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4008EB6-D09E-4580-8CD6-DDB14511944F}" type="slidenum">
              <a:rPr lang="en-US" smtClean="0"/>
              <a:t>14</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212422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s-ES" dirty="0"/>
          </a:p>
        </p:txBody>
      </p:sp>
      <p:sp>
        <p:nvSpPr>
          <p:cNvPr id="4" name="Slide Number Placeholder 3"/>
          <p:cNvSpPr>
            <a:spLocks noGrp="1"/>
          </p:cNvSpPr>
          <p:nvPr>
            <p:ph type="sldNum" sz="quarter" idx="10"/>
          </p:nvPr>
        </p:nvSpPr>
        <p:spPr/>
        <p:txBody>
          <a:bodyPr/>
          <a:lstStyle/>
          <a:p>
            <a:fld id="{B4008EB6-D09E-4580-8CD6-DDB14511944F}" type="slidenum">
              <a:rPr lang="en-US" smtClean="0"/>
              <a:t>15</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961939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8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16</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1940260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363" rtl="0" eaLnBrk="1" fontAlgn="auto" latinLnBrk="0" hangingPunct="1">
              <a:lnSpc>
                <a:spcPct val="90000"/>
              </a:lnSpc>
              <a:spcBef>
                <a:spcPts val="0"/>
              </a:spcBef>
              <a:spcAft>
                <a:spcPts val="333"/>
              </a:spcAft>
              <a:buClrTx/>
              <a:buSzTx/>
              <a:buFontTx/>
              <a:buNone/>
              <a:tabLst/>
              <a:defRPr/>
            </a:pPr>
            <a:endParaRPr lang="es-ES" sz="800" dirty="0"/>
          </a:p>
          <a:p>
            <a:pPr marL="0" marR="0" lvl="0" indent="0" algn="l" defTabSz="914363" rtl="0" eaLnBrk="1" fontAlgn="auto" latinLnBrk="0" hangingPunct="1">
              <a:lnSpc>
                <a:spcPct val="90000"/>
              </a:lnSpc>
              <a:spcBef>
                <a:spcPts val="0"/>
              </a:spcBef>
              <a:spcAft>
                <a:spcPts val="333"/>
              </a:spcAft>
              <a:buClrTx/>
              <a:buSzTx/>
              <a:buFontTx/>
              <a:buNone/>
              <a:tabLst/>
              <a:defRPr/>
            </a:pPr>
            <a:r>
              <a:rPr lang="es-ES" sz="800" dirty="0"/>
              <a:t>Se puede utilizar herramientas de tercero como puede ser  </a:t>
            </a:r>
          </a:p>
          <a:p>
            <a:pPr marL="171450" marR="0" lvl="0" indent="-171450" algn="l" defTabSz="914363"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it-IT" sz="900" b="0" i="0" kern="1200" dirty="0">
                <a:solidFill>
                  <a:schemeClr val="tx1"/>
                </a:solidFill>
                <a:effectLst/>
                <a:latin typeface="Segoe UI Light" pitchFamily="34" charset="0"/>
                <a:ea typeface="+mn-ea"/>
                <a:cs typeface="+mn-cs"/>
              </a:rPr>
              <a:t>Piwik PRO GDPR</a:t>
            </a:r>
          </a:p>
          <a:p>
            <a:pPr marL="171450" marR="0" lvl="0" indent="-171450" algn="l" defTabSz="914363"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it-IT" sz="900" b="0" i="0" kern="1200" dirty="0">
                <a:solidFill>
                  <a:schemeClr val="tx1"/>
                </a:solidFill>
                <a:effectLst/>
                <a:latin typeface="Segoe UI Light" pitchFamily="34" charset="0"/>
                <a:ea typeface="+mn-ea"/>
                <a:cs typeface="+mn-cs"/>
              </a:rPr>
              <a:t>dokiSeig</a:t>
            </a:r>
          </a:p>
          <a:p>
            <a:pPr marL="171450" marR="0" lvl="0" indent="-171450" algn="l" defTabSz="914363"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it-IT" sz="900" b="0" i="0" kern="1200" dirty="0">
                <a:solidFill>
                  <a:schemeClr val="tx1"/>
                </a:solidFill>
                <a:effectLst/>
                <a:latin typeface="Segoe UI Light" pitchFamily="34" charset="0"/>
                <a:ea typeface="+mn-ea"/>
                <a:cs typeface="+mn-cs"/>
              </a:rPr>
              <a:t>Desarrollo personalizado.</a:t>
            </a:r>
          </a:p>
          <a:p>
            <a:pPr marL="171450" marR="0" lvl="0" indent="-171450" algn="l" defTabSz="914363" rtl="0" eaLnBrk="1" fontAlgn="auto" latinLnBrk="0" hangingPunct="1">
              <a:lnSpc>
                <a:spcPct val="90000"/>
              </a:lnSpc>
              <a:spcBef>
                <a:spcPts val="0"/>
              </a:spcBef>
              <a:spcAft>
                <a:spcPts val="333"/>
              </a:spcAft>
              <a:buClrTx/>
              <a:buSzTx/>
              <a:buFont typeface="Arial" panose="020B0604020202020204" pitchFamily="34" charset="0"/>
              <a:buChar char="•"/>
              <a:tabLst/>
              <a:defRPr/>
            </a:pPr>
            <a:endParaRPr lang="it-IT" sz="900" b="0" i="0" kern="1200" dirty="0">
              <a:solidFill>
                <a:schemeClr val="tx1"/>
              </a:solidFill>
              <a:effectLst/>
              <a:latin typeface="Segoe UI Light" pitchFamily="34" charset="0"/>
              <a:ea typeface="+mn-ea"/>
              <a:cs typeface="+mn-cs"/>
            </a:endParaRPr>
          </a:p>
          <a:p>
            <a:pPr marL="0" marR="0" lvl="0" indent="0" algn="l" defTabSz="914363" rtl="0" eaLnBrk="1" fontAlgn="auto" latinLnBrk="0" hangingPunct="1">
              <a:lnSpc>
                <a:spcPct val="90000"/>
              </a:lnSpc>
              <a:spcBef>
                <a:spcPts val="0"/>
              </a:spcBef>
              <a:spcAft>
                <a:spcPts val="333"/>
              </a:spcAft>
              <a:buClrTx/>
              <a:buSzTx/>
              <a:buFont typeface="Arial" panose="020B0604020202020204" pitchFamily="34" charset="0"/>
              <a:buNone/>
              <a:tabLst/>
              <a:defRPr/>
            </a:pPr>
            <a:r>
              <a:rPr lang="it-IT" sz="900" b="0" i="0" kern="1200" dirty="0">
                <a:solidFill>
                  <a:schemeClr val="tx1"/>
                </a:solidFill>
                <a:effectLst/>
                <a:latin typeface="Segoe UI Light" pitchFamily="34" charset="0"/>
                <a:ea typeface="+mn-ea"/>
                <a:cs typeface="+mn-cs"/>
              </a:rPr>
              <a:t>En este caso utilizamos una lista de sharepoint para almacenar el consentimiento teniendo en cuenta que no se recomienda en un entorno de producción en el caso que el numero de usuario sea muy elevado.</a:t>
            </a:r>
          </a:p>
          <a:p>
            <a:pPr marL="0" marR="0" lvl="0" indent="0" algn="l" defTabSz="914363" rtl="0" eaLnBrk="1" fontAlgn="auto" latinLnBrk="0" hangingPunct="1">
              <a:lnSpc>
                <a:spcPct val="90000"/>
              </a:lnSpc>
              <a:spcBef>
                <a:spcPts val="0"/>
              </a:spcBef>
              <a:spcAft>
                <a:spcPts val="333"/>
              </a:spcAft>
              <a:buClrTx/>
              <a:buSzTx/>
              <a:buFont typeface="Arial" panose="020B0604020202020204" pitchFamily="34" charset="0"/>
              <a:buNone/>
              <a:tabLst/>
              <a:defRPr/>
            </a:pPr>
            <a:endParaRPr lang="it-IT" sz="900" b="0" i="0" kern="1200" dirty="0">
              <a:solidFill>
                <a:schemeClr val="tx1"/>
              </a:solidFill>
              <a:effectLst/>
              <a:latin typeface="Segoe UI Light" pitchFamily="34" charset="0"/>
              <a:ea typeface="+mn-ea"/>
              <a:cs typeface="+mn-cs"/>
            </a:endParaRPr>
          </a:p>
          <a:p>
            <a:pPr marL="0" marR="0" lvl="0" indent="0" algn="l" defTabSz="914363" rtl="0" eaLnBrk="1" fontAlgn="auto" latinLnBrk="0" hangingPunct="1">
              <a:lnSpc>
                <a:spcPct val="90000"/>
              </a:lnSpc>
              <a:spcBef>
                <a:spcPts val="0"/>
              </a:spcBef>
              <a:spcAft>
                <a:spcPts val="333"/>
              </a:spcAft>
              <a:buClrTx/>
              <a:buSzTx/>
              <a:buFont typeface="Arial" panose="020B0604020202020204" pitchFamily="34" charset="0"/>
              <a:buNone/>
              <a:tabLst/>
              <a:defRPr/>
            </a:pPr>
            <a:endParaRPr lang="it-IT" sz="900" b="0" i="0" kern="1200" dirty="0">
              <a:solidFill>
                <a:schemeClr val="tx1"/>
              </a:solidFill>
              <a:effectLst/>
              <a:latin typeface="Segoe UI Light" pitchFamily="34" charset="0"/>
              <a:ea typeface="+mn-ea"/>
              <a:cs typeface="+mn-cs"/>
            </a:endParaRPr>
          </a:p>
          <a:p>
            <a:pPr marL="0" marR="0" lvl="0" indent="0" algn="l" defTabSz="914363" rtl="0" eaLnBrk="1" fontAlgn="auto" latinLnBrk="0" hangingPunct="1">
              <a:lnSpc>
                <a:spcPct val="90000"/>
              </a:lnSpc>
              <a:spcBef>
                <a:spcPts val="0"/>
              </a:spcBef>
              <a:spcAft>
                <a:spcPts val="333"/>
              </a:spcAft>
              <a:buClrTx/>
              <a:buSzTx/>
              <a:buFontTx/>
              <a:buNone/>
              <a:tabLst/>
              <a:defRPr/>
            </a:pPr>
            <a:endParaRPr lang="it-IT" sz="900" b="0" i="0" kern="1200" dirty="0">
              <a:solidFill>
                <a:schemeClr val="tx1"/>
              </a:solidFill>
              <a:effectLst/>
              <a:latin typeface="Segoe UI Light" pitchFamily="34" charset="0"/>
              <a:ea typeface="+mn-ea"/>
              <a:cs typeface="+mn-cs"/>
            </a:endParaRPr>
          </a:p>
          <a:p>
            <a:pPr marL="0" marR="0" lvl="0" indent="0" algn="l" defTabSz="914363" rtl="0" eaLnBrk="1" fontAlgn="auto" latinLnBrk="0" hangingPunct="1">
              <a:lnSpc>
                <a:spcPct val="90000"/>
              </a:lnSpc>
              <a:spcBef>
                <a:spcPts val="0"/>
              </a:spcBef>
              <a:spcAft>
                <a:spcPts val="333"/>
              </a:spcAft>
              <a:buClrTx/>
              <a:buSzTx/>
              <a:buFontTx/>
              <a:buNone/>
              <a:tabLst/>
              <a:defRPr/>
            </a:pPr>
            <a:endParaRPr lang="it-IT" sz="900" b="0" i="0" kern="1200" dirty="0">
              <a:solidFill>
                <a:schemeClr val="tx1"/>
              </a:solidFill>
              <a:effectLst/>
              <a:latin typeface="Segoe UI Light" pitchFamily="34" charset="0"/>
              <a:ea typeface="+mn-ea"/>
              <a:cs typeface="+mn-cs"/>
            </a:endParaRPr>
          </a:p>
          <a:p>
            <a:pPr marL="0" marR="0" lvl="0" indent="0" algn="l" defTabSz="914363" rtl="0" eaLnBrk="1" fontAlgn="auto" latinLnBrk="0" hangingPunct="1">
              <a:lnSpc>
                <a:spcPct val="90000"/>
              </a:lnSpc>
              <a:spcBef>
                <a:spcPts val="0"/>
              </a:spcBef>
              <a:spcAft>
                <a:spcPts val="333"/>
              </a:spcAft>
              <a:buClrTx/>
              <a:buSzTx/>
              <a:buFontTx/>
              <a:buNone/>
              <a:tabLst/>
              <a:defRPr/>
            </a:pPr>
            <a:endParaRPr lang="it-IT" sz="900" b="0" i="0" kern="1200" dirty="0">
              <a:solidFill>
                <a:schemeClr val="tx1"/>
              </a:solidFill>
              <a:effectLst/>
              <a:latin typeface="Segoe UI Light" pitchFamily="34" charset="0"/>
              <a:ea typeface="+mn-ea"/>
              <a:cs typeface="+mn-cs"/>
            </a:endParaRPr>
          </a:p>
          <a:p>
            <a:endParaRPr lang="es-ES" sz="8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17</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792314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8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18</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7350726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800" dirty="0"/>
          </a:p>
          <a:p>
            <a:r>
              <a:rPr lang="es-ES" sz="800" dirty="0" err="1"/>
              <a:t>SensitiveType</a:t>
            </a:r>
            <a:r>
              <a:rPr lang="es-ES" sz="800" dirty="0"/>
              <a:t>:"</a:t>
            </a:r>
            <a:r>
              <a:rPr lang="es-ES" sz="800" dirty="0" err="1"/>
              <a:t>Credit</a:t>
            </a:r>
            <a:r>
              <a:rPr lang="es-ES" sz="800" dirty="0"/>
              <a:t> </a:t>
            </a:r>
            <a:r>
              <a:rPr lang="es-ES" sz="800" dirty="0" err="1"/>
              <a:t>Card</a:t>
            </a:r>
            <a:r>
              <a:rPr lang="es-ES" sz="800" dirty="0"/>
              <a:t> </a:t>
            </a:r>
            <a:r>
              <a:rPr lang="es-ES" sz="800" dirty="0" err="1"/>
              <a:t>Number</a:t>
            </a:r>
            <a:r>
              <a:rPr lang="es-ES" sz="800" dirty="0"/>
              <a:t>"</a:t>
            </a:r>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19</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4003353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8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20</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897907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8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21</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63714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8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22</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804264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8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23</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94518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6643408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8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24</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7120719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8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25</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0322910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27</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678555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30</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135298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31</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3033678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32</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402824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33</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530785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r>
              <a:rPr lang="en-US" baseline="0" dirty="0"/>
              <a:t> and try to use it during Q&amp;A at the end of your session. Thank you!</a:t>
            </a: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34</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160597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35</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560550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a:t>This slide is mandatory. Please do</a:t>
            </a:r>
            <a:r>
              <a:rPr lang="en-US" baseline="0" dirty="0"/>
              <a:t> not</a:t>
            </a:r>
            <a:r>
              <a:rPr lang="en-US" dirty="0"/>
              <a:t> remove</a:t>
            </a:r>
            <a:r>
              <a:rPr lang="en-US" baseline="0" dirty="0"/>
              <a:t> and try to use it during Q&amp;A at the end of your session. Thank you!</a:t>
            </a:r>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3</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195800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4008EB6-D09E-4580-8CD6-DDB14511944F}" type="slidenum">
              <a:rPr lang="en-US" smtClean="0"/>
              <a:t>5</a:t>
            </a:fld>
            <a:endParaRPr lang="en-US" dirty="0"/>
          </a:p>
        </p:txBody>
      </p:sp>
      <p:sp>
        <p:nvSpPr>
          <p:cNvPr id="5" name="Header Placeholder 4"/>
          <p:cNvSpPr>
            <a:spLocks noGrp="1"/>
          </p:cNvSpPr>
          <p:nvPr>
            <p:ph type="hdr" sz="quarter" idx="11"/>
          </p:nvPr>
        </p:nvSpPr>
        <p:spPr/>
        <p:txBody>
          <a:bodyPr/>
          <a:lstStyle/>
          <a:p>
            <a:r>
              <a:rPr lang="en-US" dirty="0"/>
              <a:t>Microsoft SharePoint Server 2013</a:t>
            </a:r>
          </a:p>
        </p:txBody>
      </p:sp>
      <p:sp>
        <p:nvSpPr>
          <p:cNvPr id="6" name="Footer Placeholder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747136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6</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49293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4008EB6-D09E-4580-8CD6-DDB14511944F}" type="slidenum">
              <a:rPr lang="en-US" smtClean="0"/>
              <a:t>10</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94426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363" rtl="0" eaLnBrk="1" fontAlgn="auto" latinLnBrk="0" hangingPunct="1">
              <a:lnSpc>
                <a:spcPct val="90000"/>
              </a:lnSpc>
              <a:spcBef>
                <a:spcPts val="0"/>
              </a:spcBef>
              <a:spcAft>
                <a:spcPts val="333"/>
              </a:spcAft>
              <a:buClrTx/>
              <a:buSzTx/>
              <a:buFont typeface="Arial" panose="020B0604020202020204" pitchFamily="34" charset="0"/>
              <a:buNone/>
              <a:tabLst/>
              <a:defRPr/>
            </a:pPr>
            <a:endParaRPr lang="es-ES" sz="700"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11</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651599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lvl="0" indent="0">
              <a:buFont typeface="Arial" panose="020B0604020202020204" pitchFamily="34" charset="0"/>
              <a:buNone/>
            </a:pPr>
            <a:endParaRPr lang="es-ES" dirty="0"/>
          </a:p>
        </p:txBody>
      </p:sp>
      <p:sp>
        <p:nvSpPr>
          <p:cNvPr id="4" name="Marcador de número de diapositiva 3"/>
          <p:cNvSpPr>
            <a:spLocks noGrp="1"/>
          </p:cNvSpPr>
          <p:nvPr>
            <p:ph type="sldNum" sz="quarter" idx="10"/>
          </p:nvPr>
        </p:nvSpPr>
        <p:spPr/>
        <p:txBody>
          <a:bodyPr/>
          <a:lstStyle/>
          <a:p>
            <a:fld id="{B4008EB6-D09E-4580-8CD6-DDB14511944F}" type="slidenum">
              <a:rPr lang="en-US" smtClean="0"/>
              <a:t>12</a:t>
            </a:fld>
            <a:endParaRPr lang="en-US" dirty="0"/>
          </a:p>
        </p:txBody>
      </p:sp>
      <p:sp>
        <p:nvSpPr>
          <p:cNvPr id="5" name="Marcador de encabezado 4"/>
          <p:cNvSpPr>
            <a:spLocks noGrp="1"/>
          </p:cNvSpPr>
          <p:nvPr>
            <p:ph type="hdr" sz="quarter" idx="11"/>
          </p:nvPr>
        </p:nvSpPr>
        <p:spPr/>
        <p:txBody>
          <a:bodyPr/>
          <a:lstStyle/>
          <a:p>
            <a:r>
              <a:rPr lang="en-US" dirty="0"/>
              <a:t>Microsoft SharePoint Server 2013</a:t>
            </a:r>
          </a:p>
        </p:txBody>
      </p:sp>
      <p:sp>
        <p:nvSpPr>
          <p:cNvPr id="6" name="Marcador de pie de página 5"/>
          <p:cNvSpPr>
            <a:spLocks noGrp="1"/>
          </p:cNvSpPr>
          <p:nvPr>
            <p:ph type="ftr" sz="quarter" idx="12"/>
          </p:nvPr>
        </p:nvSpPr>
        <p:spPr/>
        <p:txBody>
          <a:body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5767041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B4008EB6-D09E-4580-8CD6-DDB14511944F}" type="slidenum">
              <a:rPr lang="en-US" smtClean="0"/>
              <a:t>13</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653681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7.jp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png"/><Relationship Id="rId18" Type="http://schemas.openxmlformats.org/officeDocument/2006/relationships/image" Target="../media/image25.svg"/><Relationship Id="rId26" Type="http://schemas.openxmlformats.org/officeDocument/2006/relationships/image" Target="../media/image33.svg"/><Relationship Id="rId3" Type="http://schemas.openxmlformats.org/officeDocument/2006/relationships/image" Target="../media/image10.png"/><Relationship Id="rId21" Type="http://schemas.openxmlformats.org/officeDocument/2006/relationships/image" Target="../media/image28.png"/><Relationship Id="rId34" Type="http://schemas.openxmlformats.org/officeDocument/2006/relationships/image" Target="../media/image41.svg"/><Relationship Id="rId7" Type="http://schemas.openxmlformats.org/officeDocument/2006/relationships/image" Target="../media/image14.png"/><Relationship Id="rId12" Type="http://schemas.openxmlformats.org/officeDocument/2006/relationships/image" Target="../media/image19.svg"/><Relationship Id="rId17" Type="http://schemas.openxmlformats.org/officeDocument/2006/relationships/image" Target="../media/image24.png"/><Relationship Id="rId25" Type="http://schemas.openxmlformats.org/officeDocument/2006/relationships/image" Target="../media/image32.png"/><Relationship Id="rId33" Type="http://schemas.openxmlformats.org/officeDocument/2006/relationships/image" Target="../media/image40.png"/><Relationship Id="rId2" Type="http://schemas.openxmlformats.org/officeDocument/2006/relationships/image" Target="../media/image9.jpg"/><Relationship Id="rId16" Type="http://schemas.openxmlformats.org/officeDocument/2006/relationships/image" Target="../media/image23.svg"/><Relationship Id="rId20" Type="http://schemas.openxmlformats.org/officeDocument/2006/relationships/image" Target="../media/image27.svg"/><Relationship Id="rId29" Type="http://schemas.openxmlformats.org/officeDocument/2006/relationships/image" Target="../media/image36.png"/><Relationship Id="rId1" Type="http://schemas.openxmlformats.org/officeDocument/2006/relationships/slideMaster" Target="../slideMasters/slideMaster1.xml"/><Relationship Id="rId6" Type="http://schemas.openxmlformats.org/officeDocument/2006/relationships/image" Target="../media/image13.png"/><Relationship Id="rId11" Type="http://schemas.openxmlformats.org/officeDocument/2006/relationships/image" Target="../media/image18.png"/><Relationship Id="rId24" Type="http://schemas.openxmlformats.org/officeDocument/2006/relationships/image" Target="../media/image31.svg"/><Relationship Id="rId32" Type="http://schemas.openxmlformats.org/officeDocument/2006/relationships/image" Target="../media/image39.svg"/><Relationship Id="rId5" Type="http://schemas.openxmlformats.org/officeDocument/2006/relationships/image" Target="../media/image12.png"/><Relationship Id="rId15" Type="http://schemas.openxmlformats.org/officeDocument/2006/relationships/image" Target="../media/image22.png"/><Relationship Id="rId23" Type="http://schemas.openxmlformats.org/officeDocument/2006/relationships/image" Target="../media/image30.png"/><Relationship Id="rId28" Type="http://schemas.openxmlformats.org/officeDocument/2006/relationships/image" Target="../media/image35.svg"/><Relationship Id="rId10" Type="http://schemas.openxmlformats.org/officeDocument/2006/relationships/image" Target="../media/image17.svg"/><Relationship Id="rId19" Type="http://schemas.openxmlformats.org/officeDocument/2006/relationships/image" Target="../media/image26.png"/><Relationship Id="rId31" Type="http://schemas.openxmlformats.org/officeDocument/2006/relationships/image" Target="../media/image38.png"/><Relationship Id="rId4" Type="http://schemas.openxmlformats.org/officeDocument/2006/relationships/image" Target="../media/image11.png"/><Relationship Id="rId9" Type="http://schemas.openxmlformats.org/officeDocument/2006/relationships/image" Target="../media/image16.png"/><Relationship Id="rId14" Type="http://schemas.openxmlformats.org/officeDocument/2006/relationships/image" Target="../media/image21.svg"/><Relationship Id="rId22" Type="http://schemas.openxmlformats.org/officeDocument/2006/relationships/image" Target="../media/image29.svg"/><Relationship Id="rId27" Type="http://schemas.openxmlformats.org/officeDocument/2006/relationships/image" Target="../media/image34.png"/><Relationship Id="rId30" Type="http://schemas.openxmlformats.org/officeDocument/2006/relationships/image" Target="../media/image37.svg"/><Relationship Id="rId35" Type="http://schemas.openxmlformats.org/officeDocument/2006/relationships/image" Target="../media/image4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mandatory)">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5" name="Marcador de texto 14"/>
          <p:cNvSpPr>
            <a:spLocks noGrp="1"/>
          </p:cNvSpPr>
          <p:nvPr>
            <p:ph type="body" sz="quarter" idx="10" hasCustomPrompt="1"/>
          </p:nvPr>
        </p:nvSpPr>
        <p:spPr>
          <a:xfrm>
            <a:off x="-1" y="2958438"/>
            <a:ext cx="9143999" cy="1216743"/>
          </a:xfrm>
          <a:solidFill>
            <a:schemeClr val="bg1">
              <a:lumMod val="95000"/>
              <a:alpha val="90000"/>
            </a:schemeClr>
          </a:solidFill>
        </p:spPr>
        <p:txBody>
          <a:bodyPr lIns="180000" tIns="72000" rIns="180000" bIns="72000" anchor="ctr" anchorCtr="0"/>
          <a:lstStyle>
            <a:lvl1pPr marL="0" indent="0">
              <a:buNone/>
              <a:defRPr sz="3600" baseline="0"/>
            </a:lvl1pPr>
          </a:lstStyle>
          <a:p>
            <a:pPr lvl="0"/>
            <a:r>
              <a:rPr lang="en-US" noProof="0" dirty="0"/>
              <a:t>Session Name</a:t>
            </a:r>
          </a:p>
        </p:txBody>
      </p:sp>
      <p:sp>
        <p:nvSpPr>
          <p:cNvPr id="16" name="Marcador de texto 14"/>
          <p:cNvSpPr>
            <a:spLocks noGrp="1"/>
          </p:cNvSpPr>
          <p:nvPr userDrawn="1">
            <p:ph type="body" sz="quarter" idx="11" hasCustomPrompt="1"/>
          </p:nvPr>
        </p:nvSpPr>
        <p:spPr>
          <a:xfrm>
            <a:off x="1" y="4175180"/>
            <a:ext cx="8100011" cy="609008"/>
          </a:xfrm>
          <a:solidFill>
            <a:schemeClr val="bg1">
              <a:lumMod val="95000"/>
              <a:alpha val="90000"/>
            </a:schemeClr>
          </a:solidFill>
          <a:ln>
            <a:noFill/>
          </a:ln>
        </p:spPr>
        <p:txBody>
          <a:bodyPr wrap="square" lIns="180000" tIns="72000" rIns="180000" bIns="72000" anchor="ctr" anchorCtr="0"/>
          <a:lstStyle>
            <a:lvl1pPr marL="0" indent="0">
              <a:buNone/>
              <a:defRPr sz="2000" b="1" baseline="0"/>
            </a:lvl1pPr>
          </a:lstStyle>
          <a:p>
            <a:pPr lvl="0"/>
            <a:r>
              <a:rPr lang="es-ES" dirty="0"/>
              <a:t>Speaker </a:t>
            </a:r>
            <a:r>
              <a:rPr lang="es-ES" dirty="0" err="1"/>
              <a:t>Name</a:t>
            </a:r>
            <a:endParaRPr lang="es-ES" dirty="0"/>
          </a:p>
        </p:txBody>
      </p:sp>
      <p:sp>
        <p:nvSpPr>
          <p:cNvPr id="21" name="CuadroTexto 20"/>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2" name="Imagen 21"/>
          <p:cNvPicPr>
            <a:picLocks noChangeAspect="1"/>
          </p:cNvPicPr>
          <p:nvPr userDrawn="1"/>
        </p:nvPicPr>
        <p:blipFill>
          <a:blip r:embed="rId3"/>
          <a:stretch>
            <a:fillRect/>
          </a:stretch>
        </p:blipFill>
        <p:spPr>
          <a:xfrm>
            <a:off x="10653745" y="5724565"/>
            <a:ext cx="348003" cy="282925"/>
          </a:xfrm>
          <a:prstGeom prst="rect">
            <a:avLst/>
          </a:prstGeom>
        </p:spPr>
      </p:pic>
      <p:sp>
        <p:nvSpPr>
          <p:cNvPr id="25" name="CuadroTexto 24"/>
          <p:cNvSpPr txBox="1"/>
          <p:nvPr userDrawn="1"/>
        </p:nvSpPr>
        <p:spPr>
          <a:xfrm>
            <a:off x="-3" y="4784188"/>
            <a:ext cx="8100011" cy="614413"/>
          </a:xfrm>
          <a:prstGeom prst="rect">
            <a:avLst/>
          </a:prstGeom>
          <a:solidFill>
            <a:schemeClr val="bg1">
              <a:lumMod val="95000"/>
              <a:alpha val="85000"/>
            </a:schemeClr>
          </a:solidFill>
        </p:spPr>
        <p:txBody>
          <a:bodyPr wrap="square" lIns="180000" tIns="72000" rIns="180000" bIns="72000" rtlCol="0" anchor="ctr" anchorCtr="0">
            <a:noAutofit/>
          </a:bodyPr>
          <a:lstStyle/>
          <a:p>
            <a:pPr lvl="0"/>
            <a:r>
              <a:rPr lang="es-ES" sz="2000" b="0" noProof="0" dirty="0">
                <a:latin typeface="+mj-lt"/>
              </a:rPr>
              <a:t>June 9</a:t>
            </a:r>
            <a:r>
              <a:rPr lang="en-US" sz="2000" b="0" baseline="30000" dirty="0" err="1">
                <a:latin typeface="+mj-lt"/>
              </a:rPr>
              <a:t>th</a:t>
            </a:r>
            <a:r>
              <a:rPr lang="en-US" sz="2000" b="0" dirty="0">
                <a:latin typeface="+mj-lt"/>
              </a:rPr>
              <a:t>, </a:t>
            </a:r>
            <a:r>
              <a:rPr lang="es-ES" sz="2000" b="0" dirty="0">
                <a:latin typeface="+mj-lt"/>
              </a:rPr>
              <a:t>2018</a:t>
            </a:r>
          </a:p>
        </p:txBody>
      </p:sp>
      <p:sp>
        <p:nvSpPr>
          <p:cNvPr id="6" name="Text Placeholder 9"/>
          <p:cNvSpPr txBox="1">
            <a:spLocks/>
          </p:cNvSpPr>
          <p:nvPr userDrawn="1"/>
        </p:nvSpPr>
        <p:spPr>
          <a:xfrm>
            <a:off x="8103869" y="4175180"/>
            <a:ext cx="4084275" cy="1226124"/>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17" name="Gráfico 16">
            <a:extLst>
              <a:ext uri="{FF2B5EF4-FFF2-40B4-BE49-F238E27FC236}">
                <a16:creationId xmlns:a16="http://schemas.microsoft.com/office/drawing/2014/main" id="{7C158B59-948B-45C0-B0F1-E15CF3A7D23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103870" y="4182051"/>
            <a:ext cx="3869464" cy="1212383"/>
          </a:xfrm>
          <a:prstGeom prst="rect">
            <a:avLst/>
          </a:prstGeom>
        </p:spPr>
      </p:pic>
    </p:spTree>
    <p:extLst>
      <p:ext uri="{BB962C8B-B14F-4D97-AF65-F5344CB8AC3E}">
        <p14:creationId xmlns:p14="http://schemas.microsoft.com/office/powerpoint/2010/main" val="3429699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688276"/>
            <a:ext cx="11151917" cy="163299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21748168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447799"/>
            <a:ext cx="11151917"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24146948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2"/>
            <a:ext cx="11151917" cy="747897"/>
          </a:xfrm>
        </p:spPr>
        <p:txBody>
          <a:bodyPr/>
          <a:lstStyle>
            <a:lvl1pPr>
              <a:defRPr>
                <a:solidFill>
                  <a:schemeClr val="accent6"/>
                </a:solidFill>
              </a:defRPr>
            </a:lvl1pPr>
          </a:lstStyle>
          <a:p>
            <a:r>
              <a:rPr lang="en-US" dirty="0"/>
              <a:t>Click to edit Master title style</a:t>
            </a:r>
          </a:p>
        </p:txBody>
      </p:sp>
      <p:sp>
        <p:nvSpPr>
          <p:cNvPr id="5" name="Text Placeholder 4"/>
          <p:cNvSpPr>
            <a:spLocks noGrp="1"/>
          </p:cNvSpPr>
          <p:nvPr>
            <p:ph type="body" sz="quarter" idx="10"/>
          </p:nvPr>
        </p:nvSpPr>
        <p:spPr>
          <a:xfrm>
            <a:off x="519248" y="1447799"/>
            <a:ext cx="11151917" cy="2043636"/>
          </a:xfrm>
          <a:prstGeom prst="rect">
            <a:avLst/>
          </a:prstGeom>
        </p:spPr>
        <p:txBody>
          <a:bodyPr/>
          <a:lstStyle>
            <a:lvl1pPr marL="213179" indent="-213179">
              <a:buFont typeface="Wingdings" pitchFamily="2" charset="2"/>
              <a:buChar char=""/>
              <a:defRPr sz="3001">
                <a:solidFill>
                  <a:srgbClr val="333333"/>
                </a:solidFill>
              </a:defRPr>
            </a:lvl1pPr>
            <a:lvl2pPr marL="388247" indent="-175069">
              <a:buFont typeface="Wingdings" pitchFamily="2" charset="2"/>
              <a:buChar char=""/>
              <a:defRPr>
                <a:solidFill>
                  <a:srgbClr val="333333"/>
                </a:solidFill>
                <a:latin typeface="+mn-lt"/>
              </a:defRPr>
            </a:lvl2pPr>
            <a:lvl3pPr marL="556171" indent="-167923">
              <a:buFont typeface="Wingdings" pitchFamily="2" charset="2"/>
              <a:buChar char=""/>
              <a:tabLst/>
              <a:defRPr>
                <a:solidFill>
                  <a:srgbClr val="333333"/>
                </a:solidFill>
                <a:latin typeface="+mn-lt"/>
              </a:defRPr>
            </a:lvl3pPr>
            <a:lvl4pPr marL="685983" indent="-129813">
              <a:buFont typeface="Wingdings" pitchFamily="2" charset="2"/>
              <a:buChar char=""/>
              <a:defRPr>
                <a:solidFill>
                  <a:srgbClr val="333333"/>
                </a:solidFill>
                <a:latin typeface="+mn-lt"/>
              </a:defRPr>
            </a:lvl4pPr>
            <a:lvl5pPr marL="815796" indent="-129813">
              <a:buFont typeface="Wingdings" pitchFamily="2" charset="2"/>
              <a:buChar char=""/>
              <a:tabLst/>
              <a:defRPr>
                <a:solidFill>
                  <a:srgbClr val="333333"/>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531968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chemeClr val="accent6"/>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78233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668435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20836" y="1447801"/>
            <a:ext cx="5396365" cy="1389739"/>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279563" y="1447801"/>
            <a:ext cx="5396365" cy="1389739"/>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93625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965602"/>
            <a:ext cx="5396365" cy="2027107"/>
          </a:xfrm>
        </p:spPr>
        <p:txBody>
          <a:bodyPr/>
          <a:lstStyle>
            <a:lvl1pPr marL="0" indent="0">
              <a:spcBef>
                <a:spcPts val="900"/>
              </a:spcBef>
              <a:buNone/>
              <a:defRPr sz="2401">
                <a:solidFill>
                  <a:schemeClr val="accent6"/>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83636" y="1965602"/>
            <a:ext cx="5396365" cy="2027107"/>
          </a:xfrm>
        </p:spPr>
        <p:txBody>
          <a:bodyPr/>
          <a:lstStyle>
            <a:lvl1pPr marL="0" indent="0">
              <a:spcBef>
                <a:spcPts val="900"/>
              </a:spcBef>
              <a:buNone/>
              <a:defRPr lang="en-US" sz="240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8"/>
          <p:cNvSpPr>
            <a:spLocks noGrp="1"/>
          </p:cNvSpPr>
          <p:nvPr>
            <p:ph type="body" sz="quarter" idx="13"/>
          </p:nvPr>
        </p:nvSpPr>
        <p:spPr>
          <a:xfrm>
            <a:off x="520836" y="1447200"/>
            <a:ext cx="5396365" cy="441688"/>
          </a:xfrm>
        </p:spPr>
        <p:txBody>
          <a:bodyPr/>
          <a:lstStyle>
            <a:lvl1pPr marL="0" indent="0">
              <a:spcBef>
                <a:spcPts val="900"/>
              </a:spcBef>
              <a:buNone/>
              <a:defRPr lang="en-US" sz="2701" b="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
        <p:nvSpPr>
          <p:cNvPr id="11" name="Text Placeholder 8"/>
          <p:cNvSpPr>
            <a:spLocks noGrp="1"/>
          </p:cNvSpPr>
          <p:nvPr>
            <p:ph type="body" sz="quarter" idx="14"/>
          </p:nvPr>
        </p:nvSpPr>
        <p:spPr>
          <a:xfrm>
            <a:off x="6283636" y="1447200"/>
            <a:ext cx="5396365" cy="441688"/>
          </a:xfrm>
        </p:spPr>
        <p:txBody>
          <a:bodyPr/>
          <a:lstStyle>
            <a:lvl1pPr marL="0" indent="0">
              <a:spcBef>
                <a:spcPts val="900"/>
              </a:spcBef>
              <a:buNone/>
              <a:defRPr lang="en-US" sz="2701" b="1" kern="1200" spc="-53" baseline="0" dirty="0" smtClean="0">
                <a:solidFill>
                  <a:schemeClr val="accent6"/>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Tree>
    <p:extLst>
      <p:ext uri="{BB962C8B-B14F-4D97-AF65-F5344CB8AC3E}">
        <p14:creationId xmlns:p14="http://schemas.microsoft.com/office/powerpoint/2010/main" val="27848472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mparison,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20836" y="1965602"/>
            <a:ext cx="5396365" cy="2462213"/>
          </a:xfrm>
        </p:spPr>
        <p:txBody>
          <a:bodyPr/>
          <a:lstStyle>
            <a:lvl1pPr marL="0" indent="0">
              <a:spcBef>
                <a:spcPts val="900"/>
              </a:spcBef>
              <a:buNone/>
              <a:defRPr sz="24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283636" y="1965602"/>
            <a:ext cx="5396365" cy="2462213"/>
          </a:xfrm>
        </p:spPr>
        <p:txBody>
          <a:bodyPr/>
          <a:lstStyle>
            <a:lvl1pPr marL="0" indent="0">
              <a:spcBef>
                <a:spcPts val="900"/>
              </a:spcBef>
              <a:buNone/>
              <a:defRPr lang="en-US" sz="24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p:cNvSpPr>
            <a:spLocks noGrp="1"/>
          </p:cNvSpPr>
          <p:nvPr>
            <p:ph type="body" sz="quarter" idx="13"/>
          </p:nvPr>
        </p:nvSpPr>
        <p:spPr>
          <a:xfrm>
            <a:off x="522136" y="14472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38263278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Comparison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22136" y="1966801"/>
            <a:ext cx="5396365" cy="1389739"/>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284327" y="1965601"/>
            <a:ext cx="5396365" cy="1389739"/>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221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15642884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835" y="1447802"/>
            <a:ext cx="5434948" cy="1661993"/>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681906"/>
            <a:ext cx="5486169" cy="332399"/>
          </a:xfrm>
          <a:prstGeom prst="rect">
            <a:avLst/>
          </a:prstGeom>
        </p:spPr>
        <p:txBody>
          <a:bodyPr>
            <a:noAutofit/>
          </a:bodyPr>
          <a:lstStyle>
            <a:lvl1pPr marL="0" indent="0">
              <a:spcBef>
                <a:spcPts val="900"/>
              </a:spcBef>
              <a:buNone/>
              <a:defRPr lang="en-US" sz="1500" kern="1200" spc="0" dirty="0" smtClean="0">
                <a:solidFill>
                  <a:srgbClr val="333333"/>
                </a:soli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dirty="0"/>
              <a:t>Click to edit Master text styles</a:t>
            </a:r>
          </a:p>
        </p:txBody>
      </p:sp>
      <p:sp>
        <p:nvSpPr>
          <p:cNvPr id="12" name="Title 11"/>
          <p:cNvSpPr>
            <a:spLocks noGrp="1"/>
          </p:cNvSpPr>
          <p:nvPr>
            <p:ph type="title"/>
          </p:nvPr>
        </p:nvSpPr>
        <p:spPr/>
        <p:txBody>
          <a:bodyPr>
            <a:noAutofit/>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967211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anks">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5" name="Marcador de texto 14"/>
          <p:cNvSpPr>
            <a:spLocks noGrp="1"/>
          </p:cNvSpPr>
          <p:nvPr>
            <p:ph type="body" sz="quarter" idx="10" hasCustomPrompt="1"/>
          </p:nvPr>
        </p:nvSpPr>
        <p:spPr>
          <a:xfrm>
            <a:off x="-1" y="2958438"/>
            <a:ext cx="9143999" cy="1216743"/>
          </a:xfrm>
          <a:solidFill>
            <a:schemeClr val="bg1">
              <a:lumMod val="95000"/>
              <a:alpha val="90000"/>
            </a:schemeClr>
          </a:solidFill>
        </p:spPr>
        <p:txBody>
          <a:bodyPr lIns="180000" tIns="72000" rIns="180000" bIns="72000" anchor="ctr" anchorCtr="0"/>
          <a:lstStyle>
            <a:lvl1pPr marL="0" indent="0">
              <a:buNone/>
              <a:defRPr sz="3600" baseline="0"/>
            </a:lvl1pPr>
          </a:lstStyle>
          <a:p>
            <a:pPr lvl="0"/>
            <a:r>
              <a:rPr lang="en-US" noProof="0" dirty="0"/>
              <a:t>¡¡¡¡Gracias!!!!</a:t>
            </a:r>
          </a:p>
        </p:txBody>
      </p:sp>
      <p:sp>
        <p:nvSpPr>
          <p:cNvPr id="21" name="CuadroTexto 20"/>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2" name="Imagen 21"/>
          <p:cNvPicPr>
            <a:picLocks noChangeAspect="1"/>
          </p:cNvPicPr>
          <p:nvPr userDrawn="1"/>
        </p:nvPicPr>
        <p:blipFill>
          <a:blip r:embed="rId3"/>
          <a:stretch>
            <a:fillRect/>
          </a:stretch>
        </p:blipFill>
        <p:spPr>
          <a:xfrm>
            <a:off x="10653745" y="5724565"/>
            <a:ext cx="348003" cy="282925"/>
          </a:xfrm>
          <a:prstGeom prst="rect">
            <a:avLst/>
          </a:prstGeom>
        </p:spPr>
      </p:pic>
      <p:sp>
        <p:nvSpPr>
          <p:cNvPr id="6" name="Text Placeholder 9"/>
          <p:cNvSpPr txBox="1">
            <a:spLocks/>
          </p:cNvSpPr>
          <p:nvPr userDrawn="1"/>
        </p:nvSpPr>
        <p:spPr>
          <a:xfrm>
            <a:off x="8103869" y="4175180"/>
            <a:ext cx="4084275" cy="1226124"/>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17" name="Gráfico 16">
            <a:extLst>
              <a:ext uri="{FF2B5EF4-FFF2-40B4-BE49-F238E27FC236}">
                <a16:creationId xmlns:a16="http://schemas.microsoft.com/office/drawing/2014/main" id="{7C158B59-948B-45C0-B0F1-E15CF3A7D23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103870" y="4182051"/>
            <a:ext cx="3869464" cy="1212383"/>
          </a:xfrm>
          <a:prstGeom prst="rect">
            <a:avLst/>
          </a:prstGeom>
        </p:spPr>
      </p:pic>
    </p:spTree>
    <p:extLst>
      <p:ext uri="{BB962C8B-B14F-4D97-AF65-F5344CB8AC3E}">
        <p14:creationId xmlns:p14="http://schemas.microsoft.com/office/powerpoint/2010/main" val="11374126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chemeClr val="accent6"/>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3237559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0" y="0"/>
            <a:ext cx="5931729"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2"/>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447802"/>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dirty="0"/>
              <a:t>Click to edit Master text styles</a:t>
            </a:r>
          </a:p>
        </p:txBody>
      </p:sp>
    </p:spTree>
    <p:extLst>
      <p:ext uri="{BB962C8B-B14F-4D97-AF65-F5344CB8AC3E}">
        <p14:creationId xmlns:p14="http://schemas.microsoft.com/office/powerpoint/2010/main" val="94588533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8966" y="0"/>
            <a:ext cx="6221445" cy="6858000"/>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Tree>
    <p:extLst>
      <p:ext uri="{BB962C8B-B14F-4D97-AF65-F5344CB8AC3E}">
        <p14:creationId xmlns:p14="http://schemas.microsoft.com/office/powerpoint/2010/main" val="26926722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5781" y="0"/>
            <a:ext cx="3766620" cy="6858000"/>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0814190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8968" y="0"/>
            <a:ext cx="6223032" cy="6858000"/>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5968968"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27959698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92000" cy="5124450"/>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836" y="1358055"/>
            <a:ext cx="11155093" cy="2863073"/>
          </a:xfrm>
          <a:prstGeom prst="rect">
            <a:avLst/>
          </a:prstGeom>
        </p:spPr>
        <p:txBody>
          <a:bodyPr>
            <a:normAutofit/>
          </a:bodyPr>
          <a:lstStyle>
            <a:lvl1pPr marL="0" indent="0">
              <a:lnSpc>
                <a:spcPct val="90000"/>
              </a:lnSpc>
              <a:buNone/>
              <a:defRPr sz="48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20836" y="4343402"/>
            <a:ext cx="11155093" cy="470747"/>
          </a:xfrm>
          <a:prstGeom prst="rect">
            <a:avLst/>
          </a:prstGeom>
        </p:spPr>
        <p:txBody>
          <a:bodyPr>
            <a:normAutofit/>
          </a:bodyPr>
          <a:lstStyle>
            <a:lvl1pPr marL="0" indent="0">
              <a:lnSpc>
                <a:spcPct val="90000"/>
              </a:lnSpc>
              <a:buNone/>
              <a:defRPr sz="27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n-US"/>
              <a:t>Click to edit Master text styles</a:t>
            </a:r>
          </a:p>
        </p:txBody>
      </p:sp>
    </p:spTree>
    <p:extLst>
      <p:ext uri="{BB962C8B-B14F-4D97-AF65-F5344CB8AC3E}">
        <p14:creationId xmlns:p14="http://schemas.microsoft.com/office/powerpoint/2010/main" val="25426154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33111357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Anima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pic>
        <p:nvPicPr>
          <p:cNvPr id="4" name="Picture 2" descr="C:\Users\vesaj\Pictures\DVD_ART36\Artwork_Imagery\Icons - Illustrations\Misc\animation movie film video entertainment icon.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818630" y="13725"/>
            <a:ext cx="354316" cy="288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720188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peaker">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1" name="Text Placeholder 4"/>
          <p:cNvSpPr>
            <a:spLocks noGrp="1"/>
          </p:cNvSpPr>
          <p:nvPr>
            <p:ph type="body" sz="quarter" idx="11" hasCustomPrompt="1"/>
          </p:nvPr>
        </p:nvSpPr>
        <p:spPr>
          <a:xfrm>
            <a:off x="3279957" y="1011623"/>
            <a:ext cx="8347505" cy="921230"/>
          </a:xfrm>
          <a:solidFill>
            <a:schemeClr val="bg1">
              <a:lumMod val="95000"/>
              <a:alpha val="90000"/>
            </a:schemeClr>
          </a:solidFill>
        </p:spPr>
        <p:txBody>
          <a:bodyPr lIns="180000" tIns="180000" rIns="180000" bIns="180000" anchor="ctr" anchorCtr="0">
            <a:noAutofit/>
          </a:bodyPr>
          <a:lstStyle>
            <a:lvl1pPr marL="0" indent="0">
              <a:buNone/>
              <a:defRPr sz="48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3279958" y="2013590"/>
            <a:ext cx="8347504" cy="538648"/>
          </a:xfrm>
          <a:solidFill>
            <a:schemeClr val="bg1">
              <a:lumMod val="95000"/>
              <a:alpha val="90000"/>
            </a:schemeClr>
          </a:solidFill>
        </p:spPr>
        <p:txBody>
          <a:bodyPr lIns="180000" tIns="180000" rIns="180000" bIns="180000" anchor="ctr" anchorCtr="0">
            <a:noAutofit/>
          </a:bodyPr>
          <a:lstStyle>
            <a:lvl1pPr marL="0" indent="0">
              <a:buNone/>
              <a:defRPr sz="28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15114" y="4105801"/>
            <a:ext cx="618422" cy="347862"/>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48567" y="3460686"/>
            <a:ext cx="553291" cy="553291"/>
          </a:xfrm>
          <a:prstGeom prst="rect">
            <a:avLst/>
          </a:prstGeom>
        </p:spPr>
      </p:pic>
      <p:sp>
        <p:nvSpPr>
          <p:cNvPr id="17" name="Text Placeholder 4"/>
          <p:cNvSpPr>
            <a:spLocks noGrp="1"/>
          </p:cNvSpPr>
          <p:nvPr>
            <p:ph type="body" sz="quarter" idx="13" hasCustomPrompt="1"/>
          </p:nvPr>
        </p:nvSpPr>
        <p:spPr>
          <a:xfrm>
            <a:off x="3279958" y="2632975"/>
            <a:ext cx="8347504" cy="538648"/>
          </a:xfrm>
          <a:solidFill>
            <a:schemeClr val="bg1">
              <a:lumMod val="95000"/>
              <a:alpha val="90000"/>
            </a:schemeClr>
          </a:solidFill>
        </p:spPr>
        <p:txBody>
          <a:bodyPr lIns="180000" tIns="180000" rIns="180000" bIns="180000" anchor="ctr" anchorCtr="0"/>
          <a:lstStyle>
            <a:lvl1pPr marL="0" indent="0">
              <a:buNone/>
              <a:defRPr sz="280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20" name="Text Placeholder 4"/>
          <p:cNvSpPr>
            <a:spLocks noGrp="1"/>
          </p:cNvSpPr>
          <p:nvPr>
            <p:ph type="body" sz="quarter" idx="14" hasCustomPrompt="1"/>
          </p:nvPr>
        </p:nvSpPr>
        <p:spPr>
          <a:xfrm>
            <a:off x="1301858" y="3468007"/>
            <a:ext cx="8347504" cy="538648"/>
          </a:xfrm>
          <a:solidFill>
            <a:schemeClr val="bg1">
              <a:lumMod val="95000"/>
              <a:alpha val="90000"/>
            </a:schemeClr>
          </a:solidFill>
        </p:spPr>
        <p:txBody>
          <a:bodyPr lIns="180000" tIns="180000" rIns="180000" bIns="180000" anchor="ctr" anchorCtr="0"/>
          <a:lstStyle>
            <a:lvl1pPr marL="0" indent="0">
              <a:buNone/>
              <a:defRPr sz="22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1301231" y="4010408"/>
            <a:ext cx="8347504" cy="538648"/>
          </a:xfrm>
          <a:solidFill>
            <a:schemeClr val="bg1">
              <a:lumMod val="95000"/>
              <a:alpha val="90000"/>
            </a:schemeClr>
          </a:solidFill>
        </p:spPr>
        <p:txBody>
          <a:bodyPr lIns="180000" tIns="180000" rIns="180000" bIns="180000" anchor="ctr" anchorCtr="0"/>
          <a:lstStyle>
            <a:lvl1pPr marL="0" indent="0">
              <a:buNone/>
              <a:defRPr sz="22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866166" y="1011623"/>
            <a:ext cx="2160000" cy="2160000"/>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1301231" y="4552809"/>
            <a:ext cx="8347504" cy="668214"/>
          </a:xfrm>
          <a:solidFill>
            <a:schemeClr val="bg1">
              <a:lumMod val="95000"/>
              <a:alpha val="90000"/>
            </a:schemeClr>
          </a:solidFill>
        </p:spPr>
        <p:txBody>
          <a:bodyPr lIns="180000" tIns="180000" rIns="180000" bIns="180000" anchor="t" anchorCtr="0">
            <a:spAutoFit/>
          </a:bodyPr>
          <a:lstStyle>
            <a:lvl1pPr marL="0" indent="0">
              <a:buNone/>
              <a:defRPr sz="22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5" name="Text Placeholder 9"/>
          <p:cNvSpPr txBox="1">
            <a:spLocks/>
          </p:cNvSpPr>
          <p:nvPr userDrawn="1"/>
        </p:nvSpPr>
        <p:spPr>
          <a:xfrm>
            <a:off x="10515601" y="4177883"/>
            <a:ext cx="1672543" cy="1220718"/>
          </a:xfrm>
          <a:prstGeom prst="rect">
            <a:avLst/>
          </a:prstGeom>
          <a:solidFill>
            <a:srgbClr val="0071BC"/>
          </a:solidFill>
        </p:spPr>
        <p:txBody>
          <a:bodyPr vert="horz" lIns="137196" tIns="102897"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pic>
        <p:nvPicPr>
          <p:cNvPr id="26" name="Picture 4" descr="http://www.matthiaseinig.de/wp-content/2013/11/SPSStockholm.png"/>
          <p:cNvPicPr>
            <a:picLocks noChangeAspect="1" noChangeArrowheads="1"/>
          </p:cNvPicPr>
          <p:nvPr userDrawn="1"/>
        </p:nvPicPr>
        <p:blipFill rotWithShape="1">
          <a:blip r:embed="rId6">
            <a:extLst>
              <a:ext uri="{28A0092B-C50C-407E-A947-70E740481C1C}">
                <a14:useLocalDpi xmlns:a14="http://schemas.microsoft.com/office/drawing/2010/main" val="0"/>
              </a:ext>
            </a:extLst>
          </a:blip>
          <a:srcRect b="20499"/>
          <a:stretch/>
        </p:blipFill>
        <p:spPr bwMode="auto">
          <a:xfrm>
            <a:off x="10745301" y="4264177"/>
            <a:ext cx="1238140" cy="984337"/>
          </a:xfrm>
          <a:prstGeom prst="rect">
            <a:avLst/>
          </a:prstGeom>
          <a:noFill/>
          <a:extLst>
            <a:ext uri="{909E8E84-426E-40DD-AFC4-6F175D3DCCD1}">
              <a14:hiddenFill xmlns:a14="http://schemas.microsoft.com/office/drawing/2010/main">
                <a:solidFill>
                  <a:srgbClr val="FFFFFF"/>
                </a:solidFill>
              </a14:hiddenFill>
            </a:ext>
          </a:extLst>
        </p:spPr>
      </p:pic>
      <p:sp>
        <p:nvSpPr>
          <p:cNvPr id="28" name="CuadroTexto 27"/>
          <p:cNvSpPr txBox="1"/>
          <p:nvPr userDrawn="1"/>
        </p:nvSpPr>
        <p:spPr>
          <a:xfrm>
            <a:off x="10515601" y="5603084"/>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7"/>
          <a:stretch>
            <a:fillRect/>
          </a:stretch>
        </p:blipFill>
        <p:spPr>
          <a:xfrm>
            <a:off x="10653745" y="5724565"/>
            <a:ext cx="348003" cy="282925"/>
          </a:xfrm>
          <a:prstGeom prst="rect">
            <a:avLst/>
          </a:prstGeom>
        </p:spPr>
      </p:pic>
    </p:spTree>
    <p:extLst>
      <p:ext uri="{BB962C8B-B14F-4D97-AF65-F5344CB8AC3E}">
        <p14:creationId xmlns:p14="http://schemas.microsoft.com/office/powerpoint/2010/main" val="10111773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accent6"/>
                </a:solidFill>
              </a:defRPr>
            </a:lvl1pPr>
          </a:lstStyle>
          <a:p>
            <a:r>
              <a:rPr lang="en-US" dirty="0"/>
              <a:t>Slide for Developer Code</a:t>
            </a:r>
          </a:p>
        </p:txBody>
      </p:sp>
      <p:sp>
        <p:nvSpPr>
          <p:cNvPr id="3" name="Rectangle 2"/>
          <p:cNvSpPr/>
          <p:nvPr userDrawn="1"/>
        </p:nvSpPr>
        <p:spPr bwMode="hidden">
          <a:xfrm>
            <a:off x="0" y="1155940"/>
            <a:ext cx="12192000"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35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454" y="1447802"/>
            <a:ext cx="11155093" cy="1988237"/>
          </a:xfrm>
        </p:spPr>
        <p:txBody>
          <a:bodyPr/>
          <a:lstStyle>
            <a:lvl1pPr marL="0" indent="0">
              <a:lnSpc>
                <a:spcPct val="95000"/>
              </a:lnSpc>
              <a:buNone/>
              <a:defRPr sz="2401">
                <a:gradFill>
                  <a:gsLst>
                    <a:gs pos="1250">
                      <a:srgbClr val="000000"/>
                    </a:gs>
                    <a:gs pos="100000">
                      <a:srgbClr val="000000"/>
                    </a:gs>
                  </a:gsLst>
                  <a:lin ang="5400000" scaled="0"/>
                </a:gradFill>
                <a:latin typeface="Consolas" pitchFamily="49" charset="0"/>
                <a:cs typeface="Consolas" pitchFamily="49" charset="0"/>
              </a:defRPr>
            </a:lvl1pPr>
            <a:lvl2pPr marL="25486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42993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599044"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77292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25773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Title slide, image background">
    <p:bg>
      <p:bgPr>
        <a:solidFill>
          <a:schemeClr val="tx1"/>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a:xfrm>
            <a:off x="0" y="0"/>
            <a:ext cx="12192000" cy="6858000"/>
          </a:xfrm>
          <a:prstGeom prst="rect">
            <a:avLst/>
          </a:prstGeom>
          <a:solidFill>
            <a:schemeClr val="bg1"/>
          </a:solidFill>
        </p:spPr>
        <p:txBody>
          <a:bodyPr vert="horz"/>
          <a:lstStyle>
            <a:lvl1pPr>
              <a:buFontTx/>
              <a:buNone/>
              <a:defRPr sz="1400">
                <a:solidFill>
                  <a:srgbClr val="000000"/>
                </a:solidFill>
                <a:latin typeface="+mn-lt"/>
              </a:defRPr>
            </a:lvl1pPr>
          </a:lstStyle>
          <a:p>
            <a:r>
              <a:rPr lang="en-US" dirty="0"/>
              <a:t>Drag picture to placeholder or click icon to add</a:t>
            </a:r>
          </a:p>
        </p:txBody>
      </p:sp>
      <p:sp>
        <p:nvSpPr>
          <p:cNvPr id="17" name="Title 16"/>
          <p:cNvSpPr>
            <a:spLocks noGrp="1"/>
          </p:cNvSpPr>
          <p:nvPr>
            <p:ph type="title" hasCustomPrompt="1"/>
          </p:nvPr>
        </p:nvSpPr>
        <p:spPr>
          <a:xfrm>
            <a:off x="0" y="1219200"/>
            <a:ext cx="4876800" cy="2438400"/>
          </a:xfrm>
          <a:prstGeom prst="rect">
            <a:avLst/>
          </a:prstGeom>
          <a:solidFill>
            <a:schemeClr val="accent6">
              <a:alpha val="94000"/>
            </a:schemeClr>
          </a:solidFill>
        </p:spPr>
        <p:txBody>
          <a:bodyPr vert="horz" lIns="182880" tIns="137160">
            <a:normAutofit/>
          </a:bodyPr>
          <a:lstStyle>
            <a:lvl1pPr algn="l">
              <a:defRPr sz="3000">
                <a:solidFill>
                  <a:schemeClr val="bg1"/>
                </a:solidFill>
                <a:latin typeface="Segoe UI Light" pitchFamily="34" charset="0"/>
                <a:cs typeface="Segoe UI Light" pitchFamily="34" charset="0"/>
              </a:defRPr>
            </a:lvl1pPr>
          </a:lstStyle>
          <a:p>
            <a:pPr lvl="0"/>
            <a:r>
              <a:rPr lang="en-US" dirty="0"/>
              <a:t>Click to edit slide content</a:t>
            </a:r>
          </a:p>
        </p:txBody>
      </p:sp>
      <p:sp>
        <p:nvSpPr>
          <p:cNvPr id="8" name="Text Placeholder 18"/>
          <p:cNvSpPr>
            <a:spLocks noGrp="1"/>
          </p:cNvSpPr>
          <p:nvPr>
            <p:ph type="body" sz="quarter" idx="16" hasCustomPrompt="1"/>
          </p:nvPr>
        </p:nvSpPr>
        <p:spPr>
          <a:xfrm>
            <a:off x="0" y="3651805"/>
            <a:ext cx="2438400" cy="1219200"/>
          </a:xfrm>
          <a:prstGeom prst="rect">
            <a:avLst/>
          </a:prstGeom>
          <a:solidFill>
            <a:schemeClr val="bg2">
              <a:alpha val="89000"/>
            </a:schemeClr>
          </a:solidFill>
        </p:spPr>
        <p:txBody>
          <a:bodyPr vert="horz" lIns="182880" tIns="137160">
            <a:normAutofit/>
          </a:bodyPr>
          <a:lstStyle>
            <a:lvl1pPr marL="0" indent="0">
              <a:lnSpc>
                <a:spcPct val="100000"/>
              </a:lnSpc>
              <a:buFontTx/>
              <a:buNone/>
              <a:defRPr sz="1400" baseline="0">
                <a:solidFill>
                  <a:schemeClr val="tx1"/>
                </a:solidFill>
                <a:latin typeface="Segoe UI Light" panose="020B0502040204020203" pitchFamily="34" charset="0"/>
                <a:cs typeface="Segoe UI Light" panose="020B0502040204020203" pitchFamily="34" charset="0"/>
              </a:defRPr>
            </a:lvl1pPr>
            <a:lvl2pPr marL="0" indent="0">
              <a:buFontTx/>
              <a:buNone/>
              <a:defRPr sz="1400" baseline="0">
                <a:latin typeface="Segoe Pro Light"/>
              </a:defRPr>
            </a:lvl2pPr>
            <a:lvl3pPr marL="0" indent="0">
              <a:buFontTx/>
              <a:buNone/>
              <a:defRPr sz="1400" baseline="0">
                <a:latin typeface="Segoe Pro Light"/>
              </a:defRPr>
            </a:lvl3pPr>
            <a:lvl4pPr marL="0" indent="0">
              <a:buFontTx/>
              <a:buNone/>
              <a:defRPr sz="1400" baseline="0">
                <a:latin typeface="Segoe Pro Light"/>
              </a:defRPr>
            </a:lvl4pPr>
            <a:lvl5pPr marL="0" indent="0">
              <a:buFontTx/>
              <a:buNone/>
              <a:defRPr sz="1400" baseline="0">
                <a:latin typeface="Segoe Pro Light"/>
              </a:defRPr>
            </a:lvl5pPr>
          </a:lstStyle>
          <a:p>
            <a:pPr lvl="0"/>
            <a:r>
              <a:rPr lang="en-US" dirty="0"/>
              <a:t>Click to edit slide content</a:t>
            </a:r>
          </a:p>
        </p:txBody>
      </p:sp>
      <p:sp>
        <p:nvSpPr>
          <p:cNvPr id="3" name="Picture Placeholder 2"/>
          <p:cNvSpPr>
            <a:spLocks noGrp="1"/>
          </p:cNvSpPr>
          <p:nvPr>
            <p:ph type="pic" sz="quarter" idx="17"/>
          </p:nvPr>
        </p:nvSpPr>
        <p:spPr>
          <a:xfrm>
            <a:off x="101601" y="24384"/>
            <a:ext cx="1524000" cy="559816"/>
          </a:xfrm>
        </p:spPr>
        <p:txBody>
          <a:bodyPr/>
          <a:lstStyle/>
          <a:p>
            <a:endParaRPr lang="en-US"/>
          </a:p>
        </p:txBody>
      </p:sp>
    </p:spTree>
    <p:extLst>
      <p:ext uri="{BB962C8B-B14F-4D97-AF65-F5344CB8AC3E}">
        <p14:creationId xmlns:p14="http://schemas.microsoft.com/office/powerpoint/2010/main" val="3993762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for two">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192000" cy="6869045"/>
          </a:xfrm>
          <a:prstGeom prst="rect">
            <a:avLst/>
          </a:prstGeom>
        </p:spPr>
      </p:pic>
      <p:sp>
        <p:nvSpPr>
          <p:cNvPr id="11" name="Text Placeholder 4"/>
          <p:cNvSpPr>
            <a:spLocks noGrp="1"/>
          </p:cNvSpPr>
          <p:nvPr>
            <p:ph type="body" sz="quarter" idx="11" hasCustomPrompt="1"/>
          </p:nvPr>
        </p:nvSpPr>
        <p:spPr>
          <a:xfrm>
            <a:off x="2407672" y="1015807"/>
            <a:ext cx="3492385" cy="624695"/>
          </a:xfrm>
          <a:solidFill>
            <a:schemeClr val="bg1">
              <a:lumMod val="95000"/>
              <a:alpha val="90000"/>
            </a:schemeClr>
          </a:solidFill>
        </p:spPr>
        <p:txBody>
          <a:bodyPr lIns="180000" tIns="180000" rIns="180000" bIns="180000" anchor="ctr" anchorCtr="0">
            <a:noAutofit/>
          </a:bodyPr>
          <a:lstStyle>
            <a:lvl1pPr marL="0" indent="0">
              <a:buNone/>
              <a:defRPr sz="2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2407672" y="1723869"/>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14197" y="3245897"/>
            <a:ext cx="481031" cy="287448"/>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90333" y="2811014"/>
            <a:ext cx="409363" cy="434883"/>
          </a:xfrm>
          <a:prstGeom prst="rect">
            <a:avLst/>
          </a:prstGeom>
        </p:spPr>
      </p:pic>
      <p:sp>
        <p:nvSpPr>
          <p:cNvPr id="20" name="Text Placeholder 4"/>
          <p:cNvSpPr>
            <a:spLocks noGrp="1"/>
          </p:cNvSpPr>
          <p:nvPr>
            <p:ph type="body" sz="quarter" idx="14" hasCustomPrompt="1"/>
          </p:nvPr>
        </p:nvSpPr>
        <p:spPr>
          <a:xfrm>
            <a:off x="725217" y="2811014"/>
            <a:ext cx="5174840" cy="358877"/>
          </a:xfrm>
          <a:solidFill>
            <a:schemeClr val="bg1">
              <a:lumMod val="95000"/>
              <a:alpha val="90000"/>
            </a:schemeClr>
          </a:solidFill>
        </p:spPr>
        <p:txBody>
          <a:bodyPr lIns="180000" tIns="180000" rIns="180000" bIns="180000" anchor="ctr" anchorCtr="0"/>
          <a:lstStyle>
            <a:lvl1pPr marL="0" indent="0">
              <a:buNone/>
              <a:defRPr sz="16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725217" y="3173345"/>
            <a:ext cx="5174840" cy="360000"/>
          </a:xfrm>
          <a:solidFill>
            <a:schemeClr val="bg1">
              <a:lumMod val="95000"/>
              <a:alpha val="90000"/>
            </a:schemeClr>
          </a:solidFill>
        </p:spPr>
        <p:txBody>
          <a:bodyPr lIns="180000" tIns="180000" rIns="180000" bIns="180000" anchor="ctr" anchorCtr="0"/>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732648" y="1011623"/>
            <a:ext cx="1412869" cy="150094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725217" y="3533345"/>
            <a:ext cx="5174840" cy="585115"/>
          </a:xfrm>
          <a:solidFill>
            <a:schemeClr val="bg1">
              <a:lumMod val="95000"/>
              <a:alpha val="90000"/>
            </a:schemeClr>
          </a:solidFill>
        </p:spPr>
        <p:txBody>
          <a:bodyPr wrap="square" lIns="180000" tIns="180000" rIns="180000" bIns="180000" anchor="t" anchorCtr="0">
            <a:spAutoFit/>
          </a:bodyPr>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8" name="CuadroTexto 27"/>
          <p:cNvSpPr txBox="1"/>
          <p:nvPr userDrawn="1"/>
        </p:nvSpPr>
        <p:spPr>
          <a:xfrm>
            <a:off x="10511744" y="110403"/>
            <a:ext cx="1676400" cy="525886"/>
          </a:xfrm>
          <a:prstGeom prst="rect">
            <a:avLst/>
          </a:prstGeom>
          <a:solidFill>
            <a:schemeClr val="bg1">
              <a:lumMod val="95000"/>
              <a:alpha val="85000"/>
            </a:schemeClr>
          </a:solidFill>
        </p:spPr>
        <p:txBody>
          <a:bodyPr wrap="square" lIns="180000" tIns="108000" rIns="180000" bIns="108000" rtlCol="0">
            <a:spAutoFit/>
          </a:bodyPr>
          <a:lstStyle/>
          <a:p>
            <a:pPr algn="r"/>
            <a:r>
              <a:rPr lang="es-ES" sz="2000" spc="-70" dirty="0">
                <a:gradFill>
                  <a:gsLst>
                    <a:gs pos="2917">
                      <a:schemeClr val="bg2"/>
                    </a:gs>
                    <a:gs pos="95000">
                      <a:schemeClr val="bg2"/>
                    </a:gs>
                  </a:gsLst>
                  <a:lin ang="5400000" scaled="0"/>
                </a:gradFill>
                <a:latin typeface="+mj-lt"/>
              </a:rPr>
              <a:t>#</a:t>
            </a:r>
            <a:r>
              <a:rPr lang="en-US" sz="2000" spc="-70"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6"/>
          <a:stretch>
            <a:fillRect/>
          </a:stretch>
        </p:blipFill>
        <p:spPr>
          <a:xfrm>
            <a:off x="10649888" y="231884"/>
            <a:ext cx="348003" cy="282925"/>
          </a:xfrm>
          <a:prstGeom prst="rect">
            <a:avLst/>
          </a:prstGeom>
        </p:spPr>
      </p:pic>
      <p:sp>
        <p:nvSpPr>
          <p:cNvPr id="16" name="Text Placeholder 4"/>
          <p:cNvSpPr>
            <a:spLocks noGrp="1"/>
          </p:cNvSpPr>
          <p:nvPr>
            <p:ph type="body" sz="quarter" idx="18" hasCustomPrompt="1"/>
          </p:nvPr>
        </p:nvSpPr>
        <p:spPr>
          <a:xfrm>
            <a:off x="2407672" y="2149619"/>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43" name="Text Placeholder 4"/>
          <p:cNvSpPr>
            <a:spLocks noGrp="1"/>
          </p:cNvSpPr>
          <p:nvPr>
            <p:ph type="body" sz="quarter" idx="19" hasCustomPrompt="1"/>
          </p:nvPr>
        </p:nvSpPr>
        <p:spPr>
          <a:xfrm>
            <a:off x="8191623" y="1021153"/>
            <a:ext cx="3492385" cy="624695"/>
          </a:xfrm>
          <a:solidFill>
            <a:schemeClr val="bg1">
              <a:lumMod val="95000"/>
              <a:alpha val="90000"/>
            </a:schemeClr>
          </a:solidFill>
        </p:spPr>
        <p:txBody>
          <a:bodyPr lIns="180000" tIns="180000" rIns="180000" bIns="180000" anchor="ctr" anchorCtr="0">
            <a:noAutofit/>
          </a:bodyPr>
          <a:lstStyle>
            <a:lvl1pPr marL="0" indent="0">
              <a:buNone/>
              <a:defRPr sz="2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44" name="Text Placeholder 4"/>
          <p:cNvSpPr>
            <a:spLocks noGrp="1"/>
          </p:cNvSpPr>
          <p:nvPr>
            <p:ph type="body" sz="quarter" idx="20" hasCustomPrompt="1"/>
          </p:nvPr>
        </p:nvSpPr>
        <p:spPr>
          <a:xfrm>
            <a:off x="8191623" y="1729215"/>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45"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998148" y="3251243"/>
            <a:ext cx="481031" cy="287448"/>
          </a:xfrm>
          <a:prstGeom prst="rect">
            <a:avLst/>
          </a:prstGeom>
          <a:noFill/>
          <a:ln>
            <a:noFill/>
          </a:ln>
        </p:spPr>
      </p:pic>
      <p:pic>
        <p:nvPicPr>
          <p:cNvPr id="46"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074284" y="2816360"/>
            <a:ext cx="409363" cy="434883"/>
          </a:xfrm>
          <a:prstGeom prst="rect">
            <a:avLst/>
          </a:prstGeom>
        </p:spPr>
      </p:pic>
      <p:sp>
        <p:nvSpPr>
          <p:cNvPr id="47" name="Text Placeholder 4"/>
          <p:cNvSpPr>
            <a:spLocks noGrp="1"/>
          </p:cNvSpPr>
          <p:nvPr>
            <p:ph type="body" sz="quarter" idx="21" hasCustomPrompt="1"/>
          </p:nvPr>
        </p:nvSpPr>
        <p:spPr>
          <a:xfrm>
            <a:off x="6509168" y="2816360"/>
            <a:ext cx="5174840" cy="358877"/>
          </a:xfrm>
          <a:solidFill>
            <a:schemeClr val="bg1">
              <a:lumMod val="95000"/>
              <a:alpha val="90000"/>
            </a:schemeClr>
          </a:solidFill>
        </p:spPr>
        <p:txBody>
          <a:bodyPr lIns="180000" tIns="180000" rIns="180000" bIns="180000" anchor="ctr" anchorCtr="0"/>
          <a:lstStyle>
            <a:lvl1pPr marL="0" indent="0">
              <a:buNone/>
              <a:defRPr sz="1600"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48" name="Text Placeholder 4"/>
          <p:cNvSpPr>
            <a:spLocks noGrp="1"/>
          </p:cNvSpPr>
          <p:nvPr>
            <p:ph type="body" sz="quarter" idx="22" hasCustomPrompt="1"/>
          </p:nvPr>
        </p:nvSpPr>
        <p:spPr>
          <a:xfrm>
            <a:off x="6509168" y="3178691"/>
            <a:ext cx="5174840" cy="360000"/>
          </a:xfrm>
          <a:solidFill>
            <a:schemeClr val="bg1">
              <a:lumMod val="95000"/>
              <a:alpha val="90000"/>
            </a:schemeClr>
          </a:solidFill>
        </p:spPr>
        <p:txBody>
          <a:bodyPr lIns="180000" tIns="180000" rIns="180000" bIns="180000" anchor="ctr" anchorCtr="0"/>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49" name="Marcador de posición de imagen 6"/>
          <p:cNvSpPr>
            <a:spLocks noGrp="1"/>
          </p:cNvSpPr>
          <p:nvPr>
            <p:ph type="pic" sz="quarter" idx="23" hasCustomPrompt="1"/>
          </p:nvPr>
        </p:nvSpPr>
        <p:spPr>
          <a:xfrm>
            <a:off x="6516599" y="1016969"/>
            <a:ext cx="1412869" cy="150094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50" name="Text Placeholder 4"/>
          <p:cNvSpPr>
            <a:spLocks noGrp="1"/>
          </p:cNvSpPr>
          <p:nvPr>
            <p:ph type="body" sz="quarter" idx="24" hasCustomPrompt="1"/>
          </p:nvPr>
        </p:nvSpPr>
        <p:spPr>
          <a:xfrm>
            <a:off x="6509168" y="3538691"/>
            <a:ext cx="5174840" cy="585115"/>
          </a:xfrm>
          <a:solidFill>
            <a:schemeClr val="bg1">
              <a:lumMod val="95000"/>
              <a:alpha val="90000"/>
            </a:schemeClr>
          </a:solidFill>
        </p:spPr>
        <p:txBody>
          <a:bodyPr wrap="square" lIns="180000" tIns="180000" rIns="180000" bIns="180000" anchor="t" anchorCtr="0">
            <a:spAutoFit/>
          </a:bodyPr>
          <a:lstStyle>
            <a:lvl1pPr marL="0" indent="0">
              <a:buNone/>
              <a:defRPr sz="160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51" name="Text Placeholder 4"/>
          <p:cNvSpPr>
            <a:spLocks noGrp="1"/>
          </p:cNvSpPr>
          <p:nvPr>
            <p:ph type="body" sz="quarter" idx="25" hasCustomPrompt="1"/>
          </p:nvPr>
        </p:nvSpPr>
        <p:spPr>
          <a:xfrm>
            <a:off x="8191623" y="2154965"/>
            <a:ext cx="3492385" cy="362952"/>
          </a:xfrm>
          <a:solidFill>
            <a:schemeClr val="bg1">
              <a:lumMod val="95000"/>
              <a:alpha val="90000"/>
            </a:schemeClr>
          </a:solidFill>
        </p:spPr>
        <p:txBody>
          <a:bodyPr lIns="180000" tIns="180000" rIns="180000" bIns="180000" anchor="ctr" anchorCtr="0">
            <a:noAutofit/>
          </a:bodyPr>
          <a:lstStyle>
            <a:lvl1pPr marL="0" indent="0">
              <a:buNone/>
              <a:defRPr sz="1600"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Tree>
    <p:extLst>
      <p:ext uri="{BB962C8B-B14F-4D97-AF65-F5344CB8AC3E}">
        <p14:creationId xmlns:p14="http://schemas.microsoft.com/office/powerpoint/2010/main" val="2037886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mandatory)">
    <p:spTree>
      <p:nvGrpSpPr>
        <p:cNvPr id="1" name=""/>
        <p:cNvGrpSpPr/>
        <p:nvPr/>
      </p:nvGrpSpPr>
      <p:grpSpPr>
        <a:xfrm>
          <a:off x="0" y="0"/>
          <a:ext cx="0" cy="0"/>
          <a:chOff x="0" y="0"/>
          <a:chExt cx="0" cy="0"/>
        </a:xfrm>
      </p:grpSpPr>
      <p:sp>
        <p:nvSpPr>
          <p:cNvPr id="28" name="Rectángulo 27"/>
          <p:cNvSpPr/>
          <p:nvPr userDrawn="1"/>
        </p:nvSpPr>
        <p:spPr>
          <a:xfrm>
            <a:off x="4707372" y="273378"/>
            <a:ext cx="6770123" cy="523220"/>
          </a:xfrm>
          <a:prstGeom prst="rect">
            <a:avLst/>
          </a:prstGeom>
        </p:spPr>
        <p:txBody>
          <a:bodyPr wrap="none">
            <a:spAutoFit/>
          </a:bodyPr>
          <a:lstStyle/>
          <a:p>
            <a:r>
              <a:rPr lang="en-GB" sz="2800" u="sng" dirty="0">
                <a:solidFill>
                  <a:srgbClr val="CCA202"/>
                </a:solidFill>
                <a:latin typeface="Segoe UI Light" panose="020B0502040204020203" pitchFamily="34" charset="0"/>
                <a:cs typeface="Segoe UI Light" panose="020B0502040204020203" pitchFamily="34" charset="0"/>
              </a:rPr>
              <a:t>Gold sponsors        ______________                </a:t>
            </a:r>
            <a:endParaRPr lang="en-US" sz="2800" u="sng" dirty="0">
              <a:solidFill>
                <a:srgbClr val="CCA202"/>
              </a:solidFill>
            </a:endParaRPr>
          </a:p>
        </p:txBody>
      </p:sp>
      <p:sp>
        <p:nvSpPr>
          <p:cNvPr id="11" name="Rectángulo 10"/>
          <p:cNvSpPr/>
          <p:nvPr userDrawn="1"/>
        </p:nvSpPr>
        <p:spPr>
          <a:xfrm>
            <a:off x="358811" y="2768062"/>
            <a:ext cx="4852932" cy="523220"/>
          </a:xfrm>
          <a:prstGeom prst="rect">
            <a:avLst/>
          </a:prstGeom>
        </p:spPr>
        <p:txBody>
          <a:bodyPr wrap="none">
            <a:spAutoFit/>
          </a:bodyPr>
          <a:lstStyle/>
          <a:p>
            <a:r>
              <a:rPr lang="en-GB" sz="2800" u="sng" dirty="0">
                <a:solidFill>
                  <a:schemeClr val="bg1">
                    <a:lumMod val="65000"/>
                  </a:schemeClr>
                </a:solidFill>
                <a:latin typeface="Segoe UI Light" panose="020B0502040204020203" pitchFamily="34" charset="0"/>
                <a:cs typeface="Segoe UI Light" panose="020B0502040204020203" pitchFamily="34" charset="0"/>
              </a:rPr>
              <a:t>Silver sponsors                         </a:t>
            </a:r>
            <a:endParaRPr lang="en-US" sz="2800" u="sng" dirty="0">
              <a:solidFill>
                <a:schemeClr val="bg1">
                  <a:lumMod val="65000"/>
                </a:schemeClr>
              </a:solidFill>
            </a:endParaRPr>
          </a:p>
        </p:txBody>
      </p:sp>
      <p:sp>
        <p:nvSpPr>
          <p:cNvPr id="15" name="Rectángulo 14"/>
          <p:cNvSpPr/>
          <p:nvPr userDrawn="1"/>
        </p:nvSpPr>
        <p:spPr>
          <a:xfrm>
            <a:off x="375226" y="5401810"/>
            <a:ext cx="5700150" cy="523220"/>
          </a:xfrm>
          <a:prstGeom prst="rect">
            <a:avLst/>
          </a:prstGeom>
        </p:spPr>
        <p:txBody>
          <a:bodyPr wrap="none">
            <a:spAutoFit/>
          </a:bodyPr>
          <a:lstStyle/>
          <a:p>
            <a:r>
              <a:rPr lang="en-GB" sz="2800" u="sng" dirty="0">
                <a:solidFill>
                  <a:srgbClr val="EAB062"/>
                </a:solidFill>
                <a:latin typeface="Segoe UI Light" panose="020B0502040204020203" pitchFamily="34" charset="0"/>
                <a:cs typeface="Segoe UI Light" panose="020B0502040204020203" pitchFamily="34" charset="0"/>
              </a:rPr>
              <a:t>Bronze sponsors                               </a:t>
            </a:r>
            <a:endParaRPr lang="en-US" sz="2800" u="sng" dirty="0">
              <a:solidFill>
                <a:srgbClr val="EAB062"/>
              </a:solidFill>
            </a:endParaRPr>
          </a:p>
        </p:txBody>
      </p:sp>
      <p:sp>
        <p:nvSpPr>
          <p:cNvPr id="22" name="Rectángulo 21"/>
          <p:cNvSpPr/>
          <p:nvPr userDrawn="1"/>
        </p:nvSpPr>
        <p:spPr>
          <a:xfrm>
            <a:off x="6537332" y="2768060"/>
            <a:ext cx="4269117" cy="523220"/>
          </a:xfrm>
          <a:prstGeom prst="rect">
            <a:avLst/>
          </a:prstGeom>
        </p:spPr>
        <p:txBody>
          <a:bodyPr wrap="none">
            <a:spAutoFit/>
          </a:bodyPr>
          <a:lstStyle/>
          <a:p>
            <a:r>
              <a:rPr lang="en-GB" sz="2800" u="sng" dirty="0">
                <a:solidFill>
                  <a:schemeClr val="tx2">
                    <a:lumMod val="60000"/>
                    <a:lumOff val="40000"/>
                  </a:schemeClr>
                </a:solidFill>
                <a:latin typeface="Segoe UI Light" panose="020B0502040204020203" pitchFamily="34" charset="0"/>
                <a:cs typeface="Segoe UI Light" panose="020B0502040204020203" pitchFamily="34" charset="0"/>
              </a:rPr>
              <a:t>Collaborate                        </a:t>
            </a:r>
            <a:endParaRPr lang="en-US" sz="2800" u="sng" dirty="0">
              <a:solidFill>
                <a:schemeClr val="tx2">
                  <a:lumMod val="60000"/>
                  <a:lumOff val="40000"/>
                </a:schemeClr>
              </a:solidFill>
            </a:endParaRPr>
          </a:p>
        </p:txBody>
      </p:sp>
      <p:pic>
        <p:nvPicPr>
          <p:cNvPr id="24" name="Imagen 23"/>
          <p:cNvPicPr>
            <a:picLocks noChangeAspect="1"/>
          </p:cNvPicPr>
          <p:nvPr userDrawn="1"/>
        </p:nvPicPr>
        <p:blipFill>
          <a:blip r:embed="rId2"/>
          <a:stretch>
            <a:fillRect/>
          </a:stretch>
        </p:blipFill>
        <p:spPr>
          <a:xfrm>
            <a:off x="6585387" y="4137201"/>
            <a:ext cx="2297288" cy="878644"/>
          </a:xfrm>
          <a:prstGeom prst="rect">
            <a:avLst/>
          </a:prstGeom>
        </p:spPr>
      </p:pic>
      <p:pic>
        <p:nvPicPr>
          <p:cNvPr id="27" name="Imagen 26"/>
          <p:cNvPicPr>
            <a:picLocks noChangeAspect="1"/>
          </p:cNvPicPr>
          <p:nvPr userDrawn="1"/>
        </p:nvPicPr>
        <p:blipFill>
          <a:blip r:embed="rId3"/>
          <a:stretch>
            <a:fillRect/>
          </a:stretch>
        </p:blipFill>
        <p:spPr>
          <a:xfrm>
            <a:off x="6787304" y="5146750"/>
            <a:ext cx="2084178" cy="857737"/>
          </a:xfrm>
          <a:prstGeom prst="rect">
            <a:avLst/>
          </a:prstGeom>
        </p:spPr>
      </p:pic>
      <p:pic>
        <p:nvPicPr>
          <p:cNvPr id="29" name="Imagen 28"/>
          <p:cNvPicPr>
            <a:picLocks noChangeAspect="1"/>
          </p:cNvPicPr>
          <p:nvPr userDrawn="1"/>
        </p:nvPicPr>
        <p:blipFill>
          <a:blip r:embed="rId4"/>
          <a:stretch>
            <a:fillRect/>
          </a:stretch>
        </p:blipFill>
        <p:spPr>
          <a:xfrm>
            <a:off x="9577005" y="5089643"/>
            <a:ext cx="1368131" cy="860426"/>
          </a:xfrm>
          <a:prstGeom prst="rect">
            <a:avLst/>
          </a:prstGeom>
        </p:spPr>
      </p:pic>
      <p:pic>
        <p:nvPicPr>
          <p:cNvPr id="30" name="Imagen 29"/>
          <p:cNvPicPr>
            <a:picLocks noChangeAspect="1"/>
          </p:cNvPicPr>
          <p:nvPr userDrawn="1"/>
        </p:nvPicPr>
        <p:blipFill>
          <a:blip r:embed="rId5"/>
          <a:stretch>
            <a:fillRect/>
          </a:stretch>
        </p:blipFill>
        <p:spPr>
          <a:xfrm>
            <a:off x="6787304" y="6115315"/>
            <a:ext cx="2058649" cy="600439"/>
          </a:xfrm>
          <a:prstGeom prst="rect">
            <a:avLst/>
          </a:prstGeom>
        </p:spPr>
      </p:pic>
      <p:pic>
        <p:nvPicPr>
          <p:cNvPr id="40" name="Imagen 39"/>
          <p:cNvPicPr>
            <a:picLocks noChangeAspect="1"/>
          </p:cNvPicPr>
          <p:nvPr userDrawn="1"/>
        </p:nvPicPr>
        <p:blipFill>
          <a:blip r:embed="rId6"/>
          <a:stretch>
            <a:fillRect/>
          </a:stretch>
        </p:blipFill>
        <p:spPr>
          <a:xfrm>
            <a:off x="9680681" y="6044774"/>
            <a:ext cx="1357012" cy="751882"/>
          </a:xfrm>
          <a:prstGeom prst="rect">
            <a:avLst/>
          </a:prstGeom>
        </p:spPr>
      </p:pic>
      <p:sp>
        <p:nvSpPr>
          <p:cNvPr id="31" name="Rectángulo 30"/>
          <p:cNvSpPr/>
          <p:nvPr userDrawn="1"/>
        </p:nvSpPr>
        <p:spPr>
          <a:xfrm>
            <a:off x="358811" y="285587"/>
            <a:ext cx="4055919" cy="523220"/>
          </a:xfrm>
          <a:prstGeom prst="rect">
            <a:avLst/>
          </a:prstGeom>
        </p:spPr>
        <p:txBody>
          <a:bodyPr wrap="none">
            <a:spAutoFit/>
          </a:bodyPr>
          <a:lstStyle/>
          <a:p>
            <a:r>
              <a:rPr lang="en-GB" sz="2800" u="sng" dirty="0">
                <a:solidFill>
                  <a:schemeClr val="bg2">
                    <a:lumMod val="75000"/>
                  </a:schemeClr>
                </a:solidFill>
                <a:latin typeface="Segoe UI Light" panose="020B0502040204020203" pitchFamily="34" charset="0"/>
                <a:cs typeface="Segoe UI Light" panose="020B0502040204020203" pitchFamily="34" charset="0"/>
              </a:rPr>
              <a:t>Platinum sponsor            </a:t>
            </a:r>
            <a:endParaRPr lang="en-US" sz="2800" u="sng" dirty="0">
              <a:solidFill>
                <a:schemeClr val="bg2">
                  <a:lumMod val="75000"/>
                </a:schemeClr>
              </a:solidFill>
            </a:endParaRPr>
          </a:p>
        </p:txBody>
      </p:sp>
      <p:pic>
        <p:nvPicPr>
          <p:cNvPr id="9" name="Gráfico 8">
            <a:extLst>
              <a:ext uri="{FF2B5EF4-FFF2-40B4-BE49-F238E27FC236}">
                <a16:creationId xmlns:a16="http://schemas.microsoft.com/office/drawing/2014/main" id="{C8F3357A-EED1-4866-AA58-347B44F31B85}"/>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13116" t="37167" r="12370" b="40055"/>
          <a:stretch/>
        </p:blipFill>
        <p:spPr>
          <a:xfrm>
            <a:off x="434340" y="1056620"/>
            <a:ext cx="3737182" cy="807720"/>
          </a:xfrm>
          <a:prstGeom prst="rect">
            <a:avLst/>
          </a:prstGeom>
        </p:spPr>
      </p:pic>
      <p:pic>
        <p:nvPicPr>
          <p:cNvPr id="12" name="Gráfico 11">
            <a:extLst>
              <a:ext uri="{FF2B5EF4-FFF2-40B4-BE49-F238E27FC236}">
                <a16:creationId xmlns:a16="http://schemas.microsoft.com/office/drawing/2014/main" id="{45CB737F-D303-450F-8BDE-0E16C9A8699E}"/>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4907280" y="1012755"/>
            <a:ext cx="2110740" cy="447733"/>
          </a:xfrm>
          <a:prstGeom prst="rect">
            <a:avLst/>
          </a:prstGeom>
        </p:spPr>
      </p:pic>
      <p:pic>
        <p:nvPicPr>
          <p:cNvPr id="14" name="Gráfico 13">
            <a:extLst>
              <a:ext uri="{FF2B5EF4-FFF2-40B4-BE49-F238E27FC236}">
                <a16:creationId xmlns:a16="http://schemas.microsoft.com/office/drawing/2014/main" id="{9A54B946-C36D-42A0-807F-79D56A44F83F}"/>
              </a:ext>
            </a:extLst>
          </p:cNvPr>
          <p:cNvPicPr>
            <a:picLocks noChangeAspect="1"/>
          </p:cNvPicPr>
          <p:nvPr userDrawn="1"/>
        </p:nvPicPr>
        <p:blipFill>
          <a:blip r:embed="rId11">
            <a:extLst>
              <a:ext uri="{96DAC541-7B7A-43D3-8B79-37D633B846F1}">
                <asvg:svgBlip xmlns:asvg="http://schemas.microsoft.com/office/drawing/2016/SVG/main" r:embed="rId12"/>
              </a:ext>
            </a:extLst>
          </a:blip>
          <a:stretch>
            <a:fillRect/>
          </a:stretch>
        </p:blipFill>
        <p:spPr>
          <a:xfrm>
            <a:off x="7514286" y="935990"/>
            <a:ext cx="1771650" cy="528915"/>
          </a:xfrm>
          <a:prstGeom prst="rect">
            <a:avLst/>
          </a:prstGeom>
        </p:spPr>
      </p:pic>
      <p:pic>
        <p:nvPicPr>
          <p:cNvPr id="39" name="Gráfico 38">
            <a:extLst>
              <a:ext uri="{FF2B5EF4-FFF2-40B4-BE49-F238E27FC236}">
                <a16:creationId xmlns:a16="http://schemas.microsoft.com/office/drawing/2014/main" id="{AFECDF4D-4361-438A-AA65-6167E770FB9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8845953" y="394414"/>
            <a:ext cx="2789509" cy="1860845"/>
          </a:xfrm>
          <a:prstGeom prst="rect">
            <a:avLst/>
          </a:prstGeom>
        </p:spPr>
      </p:pic>
      <p:pic>
        <p:nvPicPr>
          <p:cNvPr id="37" name="Gráfico 36">
            <a:extLst>
              <a:ext uri="{FF2B5EF4-FFF2-40B4-BE49-F238E27FC236}">
                <a16:creationId xmlns:a16="http://schemas.microsoft.com/office/drawing/2014/main" id="{ECA879FC-68FD-474C-82E5-063E194077FB}"/>
              </a:ext>
            </a:extLst>
          </p:cNvPr>
          <p:cNvPicPr>
            <a:picLocks noChangeAspect="1"/>
          </p:cNvPicPr>
          <p:nvPr userDrawn="1"/>
        </p:nvPicPr>
        <p:blipFill rotWithShape="1">
          <a:blip r:embed="rId15">
            <a:extLst>
              <a:ext uri="{96DAC541-7B7A-43D3-8B79-37D633B846F1}">
                <asvg:svgBlip xmlns:asvg="http://schemas.microsoft.com/office/drawing/2016/SVG/main" r:embed="rId16"/>
              </a:ext>
            </a:extLst>
          </a:blip>
          <a:srcRect r="55784"/>
          <a:stretch/>
        </p:blipFill>
        <p:spPr>
          <a:xfrm>
            <a:off x="6753015" y="1822796"/>
            <a:ext cx="1049866" cy="554384"/>
          </a:xfrm>
          <a:prstGeom prst="rect">
            <a:avLst/>
          </a:prstGeom>
        </p:spPr>
      </p:pic>
      <p:pic>
        <p:nvPicPr>
          <p:cNvPr id="41" name="Gráfico 40">
            <a:extLst>
              <a:ext uri="{FF2B5EF4-FFF2-40B4-BE49-F238E27FC236}">
                <a16:creationId xmlns:a16="http://schemas.microsoft.com/office/drawing/2014/main" id="{8BBA5AE3-156C-4898-90B2-E85A9993AF26}"/>
              </a:ext>
            </a:extLst>
          </p:cNvPr>
          <p:cNvPicPr>
            <a:picLocks noChangeAspect="1"/>
          </p:cNvPicPr>
          <p:nvPr userDrawn="1"/>
        </p:nvPicPr>
        <p:blipFill rotWithShape="1">
          <a:blip r:embed="rId17">
            <a:extLst>
              <a:ext uri="{96DAC541-7B7A-43D3-8B79-37D633B846F1}">
                <asvg:svgBlip xmlns:asvg="http://schemas.microsoft.com/office/drawing/2016/SVG/main" r:embed="rId18"/>
              </a:ext>
            </a:extLst>
          </a:blip>
          <a:srcRect r="51776"/>
          <a:stretch/>
        </p:blipFill>
        <p:spPr>
          <a:xfrm>
            <a:off x="4960620" y="1774727"/>
            <a:ext cx="1737658" cy="589483"/>
          </a:xfrm>
          <a:prstGeom prst="rect">
            <a:avLst/>
          </a:prstGeom>
        </p:spPr>
      </p:pic>
      <p:pic>
        <p:nvPicPr>
          <p:cNvPr id="44" name="Gráfico 43">
            <a:extLst>
              <a:ext uri="{FF2B5EF4-FFF2-40B4-BE49-F238E27FC236}">
                <a16:creationId xmlns:a16="http://schemas.microsoft.com/office/drawing/2014/main" id="{DC96D938-EE4C-4215-B932-541829C8B103}"/>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l="30948" t="43056" r="31954" b="48348"/>
          <a:stretch/>
        </p:blipFill>
        <p:spPr>
          <a:xfrm>
            <a:off x="470476" y="3400824"/>
            <a:ext cx="1554571" cy="466130"/>
          </a:xfrm>
          <a:prstGeom prst="rect">
            <a:avLst/>
          </a:prstGeom>
        </p:spPr>
      </p:pic>
      <p:pic>
        <p:nvPicPr>
          <p:cNvPr id="46" name="Gráfico 45">
            <a:extLst>
              <a:ext uri="{FF2B5EF4-FFF2-40B4-BE49-F238E27FC236}">
                <a16:creationId xmlns:a16="http://schemas.microsoft.com/office/drawing/2014/main" id="{3AF6BA59-1A63-4B86-ADBC-6B631AF7DD0A}"/>
              </a:ext>
            </a:extLst>
          </p:cNvPr>
          <p:cNvPicPr>
            <a:picLocks noChangeAspect="1"/>
          </p:cNvPicPr>
          <p:nvPr userDrawn="1"/>
        </p:nvPicPr>
        <p:blipFill>
          <a:blip r:embed="rId21">
            <a:extLst>
              <a:ext uri="{96DAC541-7B7A-43D3-8B79-37D633B846F1}">
                <asvg:svgBlip xmlns:asvg="http://schemas.microsoft.com/office/drawing/2016/SVG/main" r:embed="rId22"/>
              </a:ext>
            </a:extLst>
          </a:blip>
          <a:stretch>
            <a:fillRect/>
          </a:stretch>
        </p:blipFill>
        <p:spPr>
          <a:xfrm>
            <a:off x="2356424" y="3389760"/>
            <a:ext cx="2196838" cy="374989"/>
          </a:xfrm>
          <a:prstGeom prst="rect">
            <a:avLst/>
          </a:prstGeom>
        </p:spPr>
      </p:pic>
      <p:pic>
        <p:nvPicPr>
          <p:cNvPr id="55" name="Gráfico 54">
            <a:extLst>
              <a:ext uri="{FF2B5EF4-FFF2-40B4-BE49-F238E27FC236}">
                <a16:creationId xmlns:a16="http://schemas.microsoft.com/office/drawing/2014/main" id="{458053A8-7457-4BD6-998B-2F5B69D1F898}"/>
              </a:ext>
            </a:extLst>
          </p:cNvPr>
          <p:cNvPicPr>
            <a:picLocks noChangeAspect="1"/>
          </p:cNvPicPr>
          <p:nvPr userDrawn="1"/>
        </p:nvPicPr>
        <p:blipFill>
          <a:blip r:embed="rId23">
            <a:extLst>
              <a:ext uri="{96DAC541-7B7A-43D3-8B79-37D633B846F1}">
                <asvg:svgBlip xmlns:asvg="http://schemas.microsoft.com/office/drawing/2016/SVG/main" r:embed="rId24"/>
              </a:ext>
            </a:extLst>
          </a:blip>
          <a:stretch>
            <a:fillRect/>
          </a:stretch>
        </p:blipFill>
        <p:spPr>
          <a:xfrm>
            <a:off x="596297" y="4072267"/>
            <a:ext cx="1428750" cy="294537"/>
          </a:xfrm>
          <a:prstGeom prst="rect">
            <a:avLst/>
          </a:prstGeom>
        </p:spPr>
      </p:pic>
      <p:pic>
        <p:nvPicPr>
          <p:cNvPr id="57" name="Gráfico 56">
            <a:extLst>
              <a:ext uri="{FF2B5EF4-FFF2-40B4-BE49-F238E27FC236}">
                <a16:creationId xmlns:a16="http://schemas.microsoft.com/office/drawing/2014/main" id="{A8D7366C-07F0-4BDF-B81E-E8987CB48C9A}"/>
              </a:ext>
            </a:extLst>
          </p:cNvPr>
          <p:cNvPicPr>
            <a:picLocks noChangeAspect="1"/>
          </p:cNvPicPr>
          <p:nvPr userDrawn="1"/>
        </p:nvPicPr>
        <p:blipFill>
          <a:blip r:embed="rId25">
            <a:extLst>
              <a:ext uri="{96DAC541-7B7A-43D3-8B79-37D633B846F1}">
                <asvg:svgBlip xmlns:asvg="http://schemas.microsoft.com/office/drawing/2016/SVG/main" r:embed="rId26"/>
              </a:ext>
            </a:extLst>
          </a:blip>
          <a:stretch>
            <a:fillRect/>
          </a:stretch>
        </p:blipFill>
        <p:spPr>
          <a:xfrm>
            <a:off x="2302931" y="3912843"/>
            <a:ext cx="1504958" cy="656769"/>
          </a:xfrm>
          <a:prstGeom prst="rect">
            <a:avLst/>
          </a:prstGeom>
        </p:spPr>
      </p:pic>
      <p:pic>
        <p:nvPicPr>
          <p:cNvPr id="59" name="Gráfico 58">
            <a:extLst>
              <a:ext uri="{FF2B5EF4-FFF2-40B4-BE49-F238E27FC236}">
                <a16:creationId xmlns:a16="http://schemas.microsoft.com/office/drawing/2014/main" id="{86207153-D02E-47F1-90D7-B10791FDB23A}"/>
              </a:ext>
            </a:extLst>
          </p:cNvPr>
          <p:cNvPicPr>
            <a:picLocks noChangeAspect="1"/>
          </p:cNvPicPr>
          <p:nvPr userDrawn="1"/>
        </p:nvPicPr>
        <p:blipFill>
          <a:blip r:embed="rId27">
            <a:extLst>
              <a:ext uri="{96DAC541-7B7A-43D3-8B79-37D633B846F1}">
                <asvg:svgBlip xmlns:asvg="http://schemas.microsoft.com/office/drawing/2016/SVG/main" r:embed="rId28"/>
              </a:ext>
            </a:extLst>
          </a:blip>
          <a:stretch>
            <a:fillRect/>
          </a:stretch>
        </p:blipFill>
        <p:spPr>
          <a:xfrm>
            <a:off x="375226" y="4569612"/>
            <a:ext cx="1569660" cy="523220"/>
          </a:xfrm>
          <a:prstGeom prst="rect">
            <a:avLst/>
          </a:prstGeom>
        </p:spPr>
      </p:pic>
      <p:pic>
        <p:nvPicPr>
          <p:cNvPr id="63" name="Gráfico 62">
            <a:extLst>
              <a:ext uri="{FF2B5EF4-FFF2-40B4-BE49-F238E27FC236}">
                <a16:creationId xmlns:a16="http://schemas.microsoft.com/office/drawing/2014/main" id="{0E9D65EE-2E5B-498A-8FE3-C877877B91CF}"/>
              </a:ext>
            </a:extLst>
          </p:cNvPr>
          <p:cNvPicPr>
            <a:picLocks noChangeAspect="1"/>
          </p:cNvPicPr>
          <p:nvPr userDrawn="1"/>
        </p:nvPicPr>
        <p:blipFill>
          <a:blip r:embed="rId29">
            <a:extLst>
              <a:ext uri="{96DAC541-7B7A-43D3-8B79-37D633B846F1}">
                <asvg:svgBlip xmlns:asvg="http://schemas.microsoft.com/office/drawing/2016/SVG/main" r:embed="rId30"/>
              </a:ext>
            </a:extLst>
          </a:blip>
          <a:stretch>
            <a:fillRect/>
          </a:stretch>
        </p:blipFill>
        <p:spPr>
          <a:xfrm>
            <a:off x="470476" y="6036358"/>
            <a:ext cx="1628834" cy="498319"/>
          </a:xfrm>
          <a:prstGeom prst="rect">
            <a:avLst/>
          </a:prstGeom>
        </p:spPr>
      </p:pic>
      <p:pic>
        <p:nvPicPr>
          <p:cNvPr id="1025" name="Gráfico 1024">
            <a:extLst>
              <a:ext uri="{FF2B5EF4-FFF2-40B4-BE49-F238E27FC236}">
                <a16:creationId xmlns:a16="http://schemas.microsoft.com/office/drawing/2014/main" id="{E7200C3D-0AA5-471E-A354-E07A0E2D892A}"/>
              </a:ext>
            </a:extLst>
          </p:cNvPr>
          <p:cNvPicPr>
            <a:picLocks noChangeAspect="1"/>
          </p:cNvPicPr>
          <p:nvPr userDrawn="1"/>
        </p:nvPicPr>
        <p:blipFill>
          <a:blip r:embed="rId31">
            <a:extLst>
              <a:ext uri="{96DAC541-7B7A-43D3-8B79-37D633B846F1}">
                <asvg:svgBlip xmlns:asvg="http://schemas.microsoft.com/office/drawing/2016/SVG/main" r:embed="rId32"/>
              </a:ext>
            </a:extLst>
          </a:blip>
          <a:stretch>
            <a:fillRect/>
          </a:stretch>
        </p:blipFill>
        <p:spPr>
          <a:xfrm>
            <a:off x="9285936" y="3171380"/>
            <a:ext cx="2503895" cy="1006097"/>
          </a:xfrm>
          <a:prstGeom prst="rect">
            <a:avLst/>
          </a:prstGeom>
        </p:spPr>
      </p:pic>
      <p:pic>
        <p:nvPicPr>
          <p:cNvPr id="70" name="Gráfico 69">
            <a:extLst>
              <a:ext uri="{FF2B5EF4-FFF2-40B4-BE49-F238E27FC236}">
                <a16:creationId xmlns:a16="http://schemas.microsoft.com/office/drawing/2014/main" id="{3CAED469-4E49-47DC-8517-42F99D6DD1ED}"/>
              </a:ext>
            </a:extLst>
          </p:cNvPr>
          <p:cNvPicPr>
            <a:picLocks noChangeAspect="1"/>
          </p:cNvPicPr>
          <p:nvPr userDrawn="1"/>
        </p:nvPicPr>
        <p:blipFill>
          <a:blip r:embed="rId33">
            <a:extLst>
              <a:ext uri="{96DAC541-7B7A-43D3-8B79-37D633B846F1}">
                <asvg:svgBlip xmlns:asvg="http://schemas.microsoft.com/office/drawing/2016/SVG/main" r:embed="rId34"/>
              </a:ext>
            </a:extLst>
          </a:blip>
          <a:stretch>
            <a:fillRect/>
          </a:stretch>
        </p:blipFill>
        <p:spPr>
          <a:xfrm>
            <a:off x="9113602" y="4134074"/>
            <a:ext cx="2755159" cy="923855"/>
          </a:xfrm>
          <a:prstGeom prst="rect">
            <a:avLst/>
          </a:prstGeom>
        </p:spPr>
      </p:pic>
      <p:pic>
        <p:nvPicPr>
          <p:cNvPr id="3" name="Imagen 2">
            <a:extLst>
              <a:ext uri="{FF2B5EF4-FFF2-40B4-BE49-F238E27FC236}">
                <a16:creationId xmlns:a16="http://schemas.microsoft.com/office/drawing/2014/main" id="{ED2A886C-7C15-432E-8D9E-7A2DE9548DEF}"/>
              </a:ext>
            </a:extLst>
          </p:cNvPr>
          <p:cNvPicPr>
            <a:picLocks noChangeAspect="1"/>
          </p:cNvPicPr>
          <p:nvPr userDrawn="1"/>
        </p:nvPicPr>
        <p:blipFill>
          <a:blip r:embed="rId35"/>
          <a:stretch>
            <a:fillRect/>
          </a:stretch>
        </p:blipFill>
        <p:spPr>
          <a:xfrm>
            <a:off x="6585387" y="3214346"/>
            <a:ext cx="2876284" cy="920167"/>
          </a:xfrm>
          <a:prstGeom prst="rect">
            <a:avLst/>
          </a:prstGeom>
        </p:spPr>
      </p:pic>
    </p:spTree>
    <p:extLst>
      <p:ext uri="{BB962C8B-B14F-4D97-AF65-F5344CB8AC3E}">
        <p14:creationId xmlns:p14="http://schemas.microsoft.com/office/powerpoint/2010/main" val="2130070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1B61A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0" y="2109542"/>
            <a:ext cx="10240453"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950" y="3425825"/>
            <a:ext cx="10240453"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1634670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Divider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2770485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2_Divider Slide w/ sub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19248" y="4114857"/>
            <a:ext cx="11151917"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21799062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392" y="4343402"/>
            <a:ext cx="10240453" cy="461665"/>
          </a:xfrm>
        </p:spPr>
        <p:txBody>
          <a:bodyPr>
            <a:noAutofit/>
          </a:bodyPr>
          <a:lstStyle>
            <a:lvl1pPr marL="0" indent="0" algn="l">
              <a:lnSpc>
                <a:spcPct val="90000"/>
              </a:lnSpc>
              <a:spcBef>
                <a:spcPts val="0"/>
              </a:spcBef>
              <a:buNone/>
              <a:defRPr lang="en-US" sz="2701" kern="1200" spc="-53" baseline="0" dirty="0">
                <a:solidFill>
                  <a:srgbClr val="333333"/>
                </a:solidFill>
                <a:latin typeface="+mj-lt"/>
                <a:ea typeface="+mn-ea"/>
                <a:cs typeface="+mn-cs"/>
              </a:defRPr>
            </a:lvl1pPr>
            <a:lvl2pPr marL="342978" indent="0" algn="ctr">
              <a:buNone/>
              <a:defRPr>
                <a:solidFill>
                  <a:schemeClr val="tx1">
                    <a:tint val="75000"/>
                  </a:schemeClr>
                </a:solidFill>
              </a:defRPr>
            </a:lvl2pPr>
            <a:lvl3pPr marL="685955" indent="0" algn="ctr">
              <a:buNone/>
              <a:defRPr>
                <a:solidFill>
                  <a:schemeClr val="tx1">
                    <a:tint val="75000"/>
                  </a:schemeClr>
                </a:solidFill>
              </a:defRPr>
            </a:lvl3pPr>
            <a:lvl4pPr marL="1028933" indent="0" algn="ctr">
              <a:buNone/>
              <a:defRPr>
                <a:solidFill>
                  <a:schemeClr val="tx1">
                    <a:tint val="75000"/>
                  </a:schemeClr>
                </a:solidFill>
              </a:defRPr>
            </a:lvl4pPr>
            <a:lvl5pPr marL="1371911" indent="0" algn="ctr">
              <a:buNone/>
              <a:defRPr>
                <a:solidFill>
                  <a:schemeClr val="tx1">
                    <a:tint val="75000"/>
                  </a:schemeClr>
                </a:solidFill>
              </a:defRPr>
            </a:lvl5pPr>
            <a:lvl6pPr marL="1714889" indent="0" algn="ctr">
              <a:buNone/>
              <a:defRPr>
                <a:solidFill>
                  <a:schemeClr val="tx1">
                    <a:tint val="75000"/>
                  </a:schemeClr>
                </a:solidFill>
              </a:defRPr>
            </a:lvl6pPr>
            <a:lvl7pPr marL="2057866" indent="0" algn="ctr">
              <a:buNone/>
              <a:defRPr>
                <a:solidFill>
                  <a:schemeClr val="tx1">
                    <a:tint val="75000"/>
                  </a:schemeClr>
                </a:solidFill>
              </a:defRPr>
            </a:lvl7pPr>
            <a:lvl8pPr marL="2400844" indent="0" algn="ctr">
              <a:buNone/>
              <a:defRPr>
                <a:solidFill>
                  <a:schemeClr val="tx1">
                    <a:tint val="75000"/>
                  </a:schemeClr>
                </a:solidFill>
              </a:defRPr>
            </a:lvl8pPr>
            <a:lvl9pPr marL="2743822" indent="0" algn="ctr">
              <a:buNone/>
              <a:defRPr>
                <a:solidFill>
                  <a:schemeClr val="tx1">
                    <a:tint val="75000"/>
                  </a:schemeClr>
                </a:solidFill>
              </a:defRPr>
            </a:lvl9pPr>
          </a:lstStyle>
          <a:p>
            <a:pPr marL="0" marR="0" lvl="0" indent="0" algn="l" defTabSz="685955" rtl="0" eaLnBrk="1" fontAlgn="auto" latinLnBrk="0" hangingPunct="1">
              <a:lnSpc>
                <a:spcPct val="90000"/>
              </a:lnSpc>
              <a:spcBef>
                <a:spcPts val="0"/>
              </a:spcBef>
              <a:spcAft>
                <a:spcPts val="0"/>
              </a:spcAft>
              <a:buClrTx/>
              <a:buSzPct val="90000"/>
              <a:buFont typeface="Arial" pitchFamily="34" charset="0"/>
              <a:buNone/>
              <a:tabLst/>
            </a:pPr>
            <a:r>
              <a:rPr lang="en-US" dirty="0"/>
              <a:t>Click to edit Master subtitle style</a:t>
            </a:r>
          </a:p>
        </p:txBody>
      </p:sp>
      <p:sp>
        <p:nvSpPr>
          <p:cNvPr id="7" name="Text Placeholder 6"/>
          <p:cNvSpPr>
            <a:spLocks noGrp="1"/>
          </p:cNvSpPr>
          <p:nvPr>
            <p:ph type="body" sz="quarter" idx="10" hasCustomPrompt="1"/>
          </p:nvPr>
        </p:nvSpPr>
        <p:spPr>
          <a:xfrm>
            <a:off x="973393" y="2739678"/>
            <a:ext cx="10248393"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7202" b="0" kern="1200" cap="none" spc="-300" baseline="0" dirty="0" smtClean="0">
                <a:ln w="3175">
                  <a:noFill/>
                </a:ln>
                <a:solidFill>
                  <a:schemeClr val="accent6"/>
                </a:soli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73392" y="1447800"/>
            <a:ext cx="10240453" cy="914096"/>
          </a:xfrm>
        </p:spPr>
        <p:txBody>
          <a:bodyPr wrap="square" anchor="b">
            <a:noAutofit/>
          </a:bodyPr>
          <a:lstStyle>
            <a:lvl1pPr marL="0" indent="0">
              <a:buNone/>
              <a:defRPr sz="4951" spc="-113">
                <a:solidFill>
                  <a:srgbClr val="333333"/>
                </a:solidFill>
              </a:defRPr>
            </a:lvl1pPr>
          </a:lstStyle>
          <a:p>
            <a:pPr lvl="0"/>
            <a:r>
              <a:rPr lang="en-US" dirty="0"/>
              <a:t>Click to edit Master text styles</a:t>
            </a:r>
          </a:p>
        </p:txBody>
      </p:sp>
    </p:spTree>
    <p:extLst>
      <p:ext uri="{BB962C8B-B14F-4D97-AF65-F5344CB8AC3E}">
        <p14:creationId xmlns:p14="http://schemas.microsoft.com/office/powerpoint/2010/main" val="2601557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2"/>
            <a:ext cx="11151917" cy="747897"/>
          </a:xfrm>
          <a:prstGeom prst="rect">
            <a:avLst/>
          </a:prstGeom>
        </p:spPr>
        <p:txBody>
          <a:bodyPr vert="horz" wrap="square" lIns="0" tIns="0" rIns="0" bIns="0" rtlCol="0" anchor="t">
            <a:noAutofit/>
          </a:bodyPr>
          <a:lstStyle/>
          <a:p>
            <a:r>
              <a:rPr lang="en-US" dirty="0"/>
              <a:t>Click to edit Master title style</a:t>
            </a:r>
          </a:p>
        </p:txBody>
      </p:sp>
      <p:sp>
        <p:nvSpPr>
          <p:cNvPr id="4" name="Text Placeholder 3"/>
          <p:cNvSpPr>
            <a:spLocks noGrp="1"/>
          </p:cNvSpPr>
          <p:nvPr>
            <p:ph type="body" idx="1"/>
          </p:nvPr>
        </p:nvSpPr>
        <p:spPr>
          <a:xfrm>
            <a:off x="520836" y="2034395"/>
            <a:ext cx="11155093" cy="205594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68" r:id="rId1"/>
    <p:sldLayoutId id="2147484173" r:id="rId2"/>
    <p:sldLayoutId id="2147484169" r:id="rId3"/>
    <p:sldLayoutId id="2147484171" r:id="rId4"/>
    <p:sldLayoutId id="2147484170" r:id="rId5"/>
    <p:sldLayoutId id="2147484157" r:id="rId6"/>
    <p:sldLayoutId id="2147484158" r:id="rId7"/>
    <p:sldLayoutId id="2147484159" r:id="rId8"/>
    <p:sldLayoutId id="2147484085" r:id="rId9"/>
    <p:sldLayoutId id="2147484087" r:id="rId10"/>
    <p:sldLayoutId id="2147484088" r:id="rId11"/>
    <p:sldLayoutId id="2147484086" r:id="rId12"/>
    <p:sldLayoutId id="2147484090" r:id="rId13"/>
    <p:sldLayoutId id="2147484091" r:id="rId14"/>
    <p:sldLayoutId id="2147484089" r:id="rId15"/>
    <p:sldLayoutId id="2147484147" r:id="rId16"/>
    <p:sldLayoutId id="2147484148" r:id="rId17"/>
    <p:sldLayoutId id="2147484149" r:id="rId18"/>
    <p:sldLayoutId id="2147484119" r:id="rId19"/>
    <p:sldLayoutId id="2147484116" r:id="rId20"/>
    <p:sldLayoutId id="2147484117" r:id="rId21"/>
    <p:sldLayoutId id="2147484164" r:id="rId22"/>
    <p:sldLayoutId id="2147484141" r:id="rId23"/>
    <p:sldLayoutId id="2147484172" r:id="rId24"/>
    <p:sldLayoutId id="2147484142" r:id="rId25"/>
    <p:sldLayoutId id="2147484143" r:id="rId26"/>
    <p:sldLayoutId id="2147484092" r:id="rId27"/>
    <p:sldLayoutId id="2147484150" r:id="rId28"/>
    <p:sldLayoutId id="2147484093" r:id="rId29"/>
    <p:sldLayoutId id="2147484094" r:id="rId30"/>
    <p:sldLayoutId id="2147484167" r:id="rId31"/>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6"/>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xml"/><Relationship Id="rId1" Type="http://schemas.openxmlformats.org/officeDocument/2006/relationships/slideLayout" Target="../slideLayouts/slideLayout29.xml"/><Relationship Id="rId4" Type="http://schemas.openxmlformats.org/officeDocument/2006/relationships/image" Target="../media/image49.jpeg"/></Relationships>
</file>

<file path=ppt/slides/_rels/slide11.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48.png"/><Relationship Id="rId7" Type="http://schemas.openxmlformats.org/officeDocument/2006/relationships/image" Target="../media/image59.png"/><Relationship Id="rId2" Type="http://schemas.openxmlformats.org/officeDocument/2006/relationships/notesSlide" Target="../notesSlides/notesSlide7.xml"/><Relationship Id="rId1" Type="http://schemas.openxmlformats.org/officeDocument/2006/relationships/slideLayout" Target="../slideLayouts/slideLayout28.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 Id="rId9" Type="http://schemas.openxmlformats.org/officeDocument/2006/relationships/image" Target="../media/image61.png"/></Relationships>
</file>

<file path=ppt/slides/_rels/slide12.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2.png"/><Relationship Id="rId7" Type="http://schemas.openxmlformats.org/officeDocument/2006/relationships/image" Target="../media/image65.png"/><Relationship Id="rId2" Type="http://schemas.openxmlformats.org/officeDocument/2006/relationships/notesSlide" Target="../notesSlides/notesSlide8.xml"/><Relationship Id="rId1" Type="http://schemas.openxmlformats.org/officeDocument/2006/relationships/slideLayout" Target="../slideLayouts/slideLayout28.xml"/><Relationship Id="rId6" Type="http://schemas.openxmlformats.org/officeDocument/2006/relationships/image" Target="../media/image48.png"/><Relationship Id="rId5" Type="http://schemas.openxmlformats.org/officeDocument/2006/relationships/image" Target="../media/image64.png"/><Relationship Id="rId4" Type="http://schemas.openxmlformats.org/officeDocument/2006/relationships/image" Target="../media/image63.png"/><Relationship Id="rId9" Type="http://schemas.openxmlformats.org/officeDocument/2006/relationships/image" Target="../media/image67.png"/></Relationships>
</file>

<file path=ppt/slides/_rels/slide1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9.xml"/><Relationship Id="rId1" Type="http://schemas.openxmlformats.org/officeDocument/2006/relationships/slideLayout" Target="../slideLayouts/slideLayout29.xml"/><Relationship Id="rId4" Type="http://schemas.openxmlformats.org/officeDocument/2006/relationships/image" Target="../media/image49.jpeg"/></Relationships>
</file>

<file path=ppt/slides/_rels/slide1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0.xml"/><Relationship Id="rId1" Type="http://schemas.openxmlformats.org/officeDocument/2006/relationships/slideLayout" Target="../slideLayouts/slideLayout29.xml"/><Relationship Id="rId5" Type="http://schemas.openxmlformats.org/officeDocument/2006/relationships/image" Target="../media/image69.png"/><Relationship Id="rId4" Type="http://schemas.openxmlformats.org/officeDocument/2006/relationships/image" Target="../media/image68.png"/></Relationships>
</file>

<file path=ppt/slides/_rels/slide1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1.xml"/><Relationship Id="rId1" Type="http://schemas.openxmlformats.org/officeDocument/2006/relationships/slideLayout" Target="../slideLayouts/slideLayout29.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8.png"/></Relationships>
</file>

<file path=ppt/slides/_rels/slide1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2.xml"/><Relationship Id="rId1" Type="http://schemas.openxmlformats.org/officeDocument/2006/relationships/slideLayout" Target="../slideLayouts/slideLayout28.xml"/><Relationship Id="rId6" Type="http://schemas.openxmlformats.org/officeDocument/2006/relationships/image" Target="../media/image73.png"/><Relationship Id="rId5" Type="http://schemas.openxmlformats.org/officeDocument/2006/relationships/image" Target="../media/image72.png"/><Relationship Id="rId4" Type="http://schemas.openxmlformats.org/officeDocument/2006/relationships/image" Target="../media/image68.png"/></Relationships>
</file>

<file path=ppt/slides/_rels/slide17.xml.rels><?xml version="1.0" encoding="UTF-8" standalone="yes"?>
<Relationships xmlns="http://schemas.openxmlformats.org/package/2006/relationships"><Relationship Id="rId3" Type="http://schemas.openxmlformats.org/officeDocument/2006/relationships/image" Target="../media/image48.png"/><Relationship Id="rId7" Type="http://schemas.openxmlformats.org/officeDocument/2006/relationships/image" Target="../media/image76.png"/><Relationship Id="rId2" Type="http://schemas.openxmlformats.org/officeDocument/2006/relationships/notesSlide" Target="../notesSlides/notesSlide13.xml"/><Relationship Id="rId1" Type="http://schemas.openxmlformats.org/officeDocument/2006/relationships/slideLayout" Target="../slideLayouts/slideLayout28.xml"/><Relationship Id="rId6" Type="http://schemas.openxmlformats.org/officeDocument/2006/relationships/image" Target="../media/image75.png"/><Relationship Id="rId5" Type="http://schemas.openxmlformats.org/officeDocument/2006/relationships/image" Target="../media/image68.png"/><Relationship Id="rId4" Type="http://schemas.openxmlformats.org/officeDocument/2006/relationships/image" Target="../media/image74.png"/></Relationships>
</file>

<file path=ppt/slides/_rels/slide18.xml.rels><?xml version="1.0" encoding="UTF-8" standalone="yes"?>
<Relationships xmlns="http://schemas.openxmlformats.org/package/2006/relationships"><Relationship Id="rId8" Type="http://schemas.openxmlformats.org/officeDocument/2006/relationships/image" Target="../media/image81.png"/><Relationship Id="rId3" Type="http://schemas.openxmlformats.org/officeDocument/2006/relationships/image" Target="../media/image77.png"/><Relationship Id="rId7" Type="http://schemas.openxmlformats.org/officeDocument/2006/relationships/image" Target="../media/image80.png"/><Relationship Id="rId2" Type="http://schemas.openxmlformats.org/officeDocument/2006/relationships/notesSlide" Target="../notesSlides/notesSlide14.xml"/><Relationship Id="rId1" Type="http://schemas.openxmlformats.org/officeDocument/2006/relationships/slideLayout" Target="../slideLayouts/slideLayout28.xml"/><Relationship Id="rId6" Type="http://schemas.openxmlformats.org/officeDocument/2006/relationships/image" Target="../media/image79.png"/><Relationship Id="rId5" Type="http://schemas.openxmlformats.org/officeDocument/2006/relationships/image" Target="../media/image48.png"/><Relationship Id="rId10" Type="http://schemas.openxmlformats.org/officeDocument/2006/relationships/image" Target="../media/image82.png"/><Relationship Id="rId4" Type="http://schemas.openxmlformats.org/officeDocument/2006/relationships/image" Target="../media/image78.png"/><Relationship Id="rId9" Type="http://schemas.openxmlformats.org/officeDocument/2006/relationships/image" Target="../media/image68.png"/></Relationships>
</file>

<file path=ppt/slides/_rels/slide1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5.xml"/><Relationship Id="rId1" Type="http://schemas.openxmlformats.org/officeDocument/2006/relationships/slideLayout" Target="../slideLayouts/slideLayout28.xml"/><Relationship Id="rId6" Type="http://schemas.openxmlformats.org/officeDocument/2006/relationships/image" Target="../media/image84.png"/><Relationship Id="rId5" Type="http://schemas.openxmlformats.org/officeDocument/2006/relationships/image" Target="../media/image83.png"/><Relationship Id="rId4" Type="http://schemas.openxmlformats.org/officeDocument/2006/relationships/image" Target="../media/image68.png"/></Relationships>
</file>

<file path=ppt/slides/_rels/slide2.xml.rels><?xml version="1.0" encoding="UTF-8" standalone="yes"?>
<Relationships xmlns="http://schemas.openxmlformats.org/package/2006/relationships"><Relationship Id="rId3" Type="http://schemas.openxmlformats.org/officeDocument/2006/relationships/hyperlink" Target="mailto:mlopezre@everis.com"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hyperlink" Target="mailto:rgonzalo@everis.com"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6.xml"/><Relationship Id="rId1" Type="http://schemas.openxmlformats.org/officeDocument/2006/relationships/slideLayout" Target="../slideLayouts/slideLayout28.xml"/><Relationship Id="rId6" Type="http://schemas.openxmlformats.org/officeDocument/2006/relationships/image" Target="../media/image86.png"/><Relationship Id="rId5" Type="http://schemas.openxmlformats.org/officeDocument/2006/relationships/image" Target="../media/image85.png"/><Relationship Id="rId4" Type="http://schemas.openxmlformats.org/officeDocument/2006/relationships/image" Target="../media/image68.png"/></Relationships>
</file>

<file path=ppt/slides/_rels/slide2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7.xml"/><Relationship Id="rId1" Type="http://schemas.openxmlformats.org/officeDocument/2006/relationships/slideLayout" Target="../slideLayouts/slideLayout28.xml"/><Relationship Id="rId6" Type="http://schemas.openxmlformats.org/officeDocument/2006/relationships/image" Target="../media/image88.png"/><Relationship Id="rId5" Type="http://schemas.openxmlformats.org/officeDocument/2006/relationships/image" Target="../media/image87.png"/><Relationship Id="rId4" Type="http://schemas.openxmlformats.org/officeDocument/2006/relationships/image" Target="../media/image68.png"/></Relationships>
</file>

<file path=ppt/slides/_rels/slide2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8.xml"/><Relationship Id="rId1" Type="http://schemas.openxmlformats.org/officeDocument/2006/relationships/slideLayout" Target="../slideLayouts/slideLayout28.xml"/><Relationship Id="rId6" Type="http://schemas.openxmlformats.org/officeDocument/2006/relationships/image" Target="../media/image90.png"/><Relationship Id="rId5" Type="http://schemas.openxmlformats.org/officeDocument/2006/relationships/image" Target="../media/image89.png"/><Relationship Id="rId4" Type="http://schemas.openxmlformats.org/officeDocument/2006/relationships/image" Target="../media/image68.png"/></Relationships>
</file>

<file path=ppt/slides/_rels/slide2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9.xml"/><Relationship Id="rId1" Type="http://schemas.openxmlformats.org/officeDocument/2006/relationships/slideLayout" Target="../slideLayouts/slideLayout28.xml"/><Relationship Id="rId6" Type="http://schemas.openxmlformats.org/officeDocument/2006/relationships/image" Target="../media/image92.png"/><Relationship Id="rId5" Type="http://schemas.openxmlformats.org/officeDocument/2006/relationships/image" Target="../media/image91.png"/><Relationship Id="rId4" Type="http://schemas.openxmlformats.org/officeDocument/2006/relationships/image" Target="../media/image68.png"/></Relationships>
</file>

<file path=ppt/slides/_rels/slide2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0.xml"/><Relationship Id="rId1" Type="http://schemas.openxmlformats.org/officeDocument/2006/relationships/slideLayout" Target="../slideLayouts/slideLayout28.xml"/><Relationship Id="rId6" Type="http://schemas.openxmlformats.org/officeDocument/2006/relationships/image" Target="../media/image94.png"/><Relationship Id="rId5" Type="http://schemas.openxmlformats.org/officeDocument/2006/relationships/image" Target="../media/image93.png"/><Relationship Id="rId4" Type="http://schemas.openxmlformats.org/officeDocument/2006/relationships/image" Target="../media/image68.png"/></Relationships>
</file>

<file path=ppt/slides/_rels/slide2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1.xml"/><Relationship Id="rId1" Type="http://schemas.openxmlformats.org/officeDocument/2006/relationships/slideLayout" Target="../slideLayouts/slideLayout28.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68.png"/></Relationships>
</file>

<file path=ppt/slides/_rels/slide26.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png"/><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22.xml"/><Relationship Id="rId1" Type="http://schemas.openxmlformats.org/officeDocument/2006/relationships/slideLayout" Target="../slideLayouts/slideLayout28.xml"/><Relationship Id="rId4" Type="http://schemas.openxmlformats.org/officeDocument/2006/relationships/image" Target="../media/image48.png"/></Relationships>
</file>

<file path=ppt/slides/_rels/slide2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98.png"/><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image" Target="../media/image99.jpg"/><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hyperlink" Target="mailto:rgonzalo@everis.com"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24.xml"/><Relationship Id="rId1" Type="http://schemas.openxmlformats.org/officeDocument/2006/relationships/slideLayout" Target="../slideLayouts/slideLayout30.xml"/></Relationships>
</file>

<file path=ppt/slides/_rels/slide32.xml.rels><?xml version="1.0" encoding="UTF-8" standalone="yes"?>
<Relationships xmlns="http://schemas.openxmlformats.org/package/2006/relationships"><Relationship Id="rId8" Type="http://schemas.openxmlformats.org/officeDocument/2006/relationships/image" Target="../media/image23.svg"/><Relationship Id="rId13" Type="http://schemas.openxmlformats.org/officeDocument/2006/relationships/image" Target="../media/image16.png"/><Relationship Id="rId18" Type="http://schemas.openxmlformats.org/officeDocument/2006/relationships/image" Target="../media/image37.svg"/><Relationship Id="rId26" Type="http://schemas.openxmlformats.org/officeDocument/2006/relationships/image" Target="../media/image110.jpg"/><Relationship Id="rId3" Type="http://schemas.openxmlformats.org/officeDocument/2006/relationships/image" Target="../media/image101.png"/><Relationship Id="rId21" Type="http://schemas.openxmlformats.org/officeDocument/2006/relationships/image" Target="../media/image19.svg"/><Relationship Id="rId7" Type="http://schemas.openxmlformats.org/officeDocument/2006/relationships/image" Target="../media/image22.png"/><Relationship Id="rId12" Type="http://schemas.openxmlformats.org/officeDocument/2006/relationships/image" Target="../media/image104.png"/><Relationship Id="rId17" Type="http://schemas.openxmlformats.org/officeDocument/2006/relationships/image" Target="../media/image36.png"/><Relationship Id="rId25" Type="http://schemas.openxmlformats.org/officeDocument/2006/relationships/image" Target="../media/image109.png"/><Relationship Id="rId2" Type="http://schemas.openxmlformats.org/officeDocument/2006/relationships/notesSlide" Target="../notesSlides/notesSlide25.xml"/><Relationship Id="rId16" Type="http://schemas.openxmlformats.org/officeDocument/2006/relationships/image" Target="../media/image106.jpeg"/><Relationship Id="rId20" Type="http://schemas.openxmlformats.org/officeDocument/2006/relationships/image" Target="../media/image18.png"/><Relationship Id="rId1" Type="http://schemas.openxmlformats.org/officeDocument/2006/relationships/slideLayout" Target="../slideLayouts/slideLayout11.xml"/><Relationship Id="rId6" Type="http://schemas.openxmlformats.org/officeDocument/2006/relationships/image" Target="../media/image35.svg"/><Relationship Id="rId11" Type="http://schemas.openxmlformats.org/officeDocument/2006/relationships/image" Target="../media/image103.jpeg"/><Relationship Id="rId24" Type="http://schemas.openxmlformats.org/officeDocument/2006/relationships/image" Target="../media/image21.svg"/><Relationship Id="rId5" Type="http://schemas.openxmlformats.org/officeDocument/2006/relationships/image" Target="../media/image34.png"/><Relationship Id="rId15" Type="http://schemas.openxmlformats.org/officeDocument/2006/relationships/image" Target="../media/image105.jpeg"/><Relationship Id="rId23" Type="http://schemas.openxmlformats.org/officeDocument/2006/relationships/image" Target="../media/image20.png"/><Relationship Id="rId10" Type="http://schemas.openxmlformats.org/officeDocument/2006/relationships/image" Target="../media/image25.svg"/><Relationship Id="rId19" Type="http://schemas.openxmlformats.org/officeDocument/2006/relationships/image" Target="../media/image107.jpg"/><Relationship Id="rId4" Type="http://schemas.openxmlformats.org/officeDocument/2006/relationships/image" Target="../media/image102.png"/><Relationship Id="rId9" Type="http://schemas.openxmlformats.org/officeDocument/2006/relationships/image" Target="../media/image24.png"/><Relationship Id="rId14" Type="http://schemas.openxmlformats.org/officeDocument/2006/relationships/image" Target="../media/image17.svg"/><Relationship Id="rId22" Type="http://schemas.openxmlformats.org/officeDocument/2006/relationships/image" Target="../media/image108.jpeg"/></Relationships>
</file>

<file path=ppt/slides/_rels/slide33.xml.rels><?xml version="1.0" encoding="UTF-8" standalone="yes"?>
<Relationships xmlns="http://schemas.openxmlformats.org/package/2006/relationships"><Relationship Id="rId3" Type="http://schemas.openxmlformats.org/officeDocument/2006/relationships/hyperlink" Target="https://gumroad.com/l/O365IT/spsspain" TargetMode="External"/><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image" Target="../media/image111.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48.png"/><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5.xml"/><Relationship Id="rId1" Type="http://schemas.openxmlformats.org/officeDocument/2006/relationships/slideLayout" Target="../slideLayouts/slideLayout29.xml"/><Relationship Id="rId4" Type="http://schemas.openxmlformats.org/officeDocument/2006/relationships/image" Target="../media/image48.png"/></Relationships>
</file>

<file path=ppt/slides/_rels/slide7.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jp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48.png"/><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image" Target="../media/image48.png"/><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a:xfrm>
            <a:off x="-1" y="2958439"/>
            <a:ext cx="8100011" cy="971878"/>
          </a:xfrm>
        </p:spPr>
        <p:txBody>
          <a:bodyPr/>
          <a:lstStyle/>
          <a:p>
            <a:r>
              <a:rPr lang="es-ES" dirty="0"/>
              <a:t>Caso Práctico de Implantación de GDPR</a:t>
            </a:r>
            <a:endParaRPr lang="en-US" dirty="0"/>
          </a:p>
        </p:txBody>
      </p:sp>
      <p:sp>
        <p:nvSpPr>
          <p:cNvPr id="3" name="Marcador de texto 2"/>
          <p:cNvSpPr>
            <a:spLocks noGrp="1"/>
          </p:cNvSpPr>
          <p:nvPr>
            <p:ph type="body" sz="quarter" idx="11"/>
          </p:nvPr>
        </p:nvSpPr>
        <p:spPr>
          <a:xfrm>
            <a:off x="1" y="3930317"/>
            <a:ext cx="8100011" cy="853871"/>
          </a:xfrm>
        </p:spPr>
        <p:txBody>
          <a:bodyPr/>
          <a:lstStyle/>
          <a:p>
            <a:r>
              <a:rPr lang="en-US" dirty="0"/>
              <a:t>Martín Luis López Requena</a:t>
            </a:r>
          </a:p>
          <a:p>
            <a:r>
              <a:rPr lang="en-US" dirty="0"/>
              <a:t>Raúl Gonzalo Montero</a:t>
            </a:r>
          </a:p>
        </p:txBody>
      </p:sp>
    </p:spTree>
    <p:extLst>
      <p:ext uri="{BB962C8B-B14F-4D97-AF65-F5344CB8AC3E}">
        <p14:creationId xmlns:p14="http://schemas.microsoft.com/office/powerpoint/2010/main" val="3673970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5F457F6-C8F5-4166-BF66-B185034E3BD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	</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a:extLst>
              <a:ext uri="{FF2B5EF4-FFF2-40B4-BE49-F238E27FC236}">
                <a16:creationId xmlns:a16="http://schemas.microsoft.com/office/drawing/2014/main" id="{7F4270BC-65C6-446D-9166-79825D13BBBA}"/>
              </a:ext>
            </a:extLst>
          </p:cNvPr>
          <p:cNvPicPr>
            <a:picLocks noChangeAspect="1"/>
          </p:cNvPicPr>
          <p:nvPr/>
        </p:nvPicPr>
        <p:blipFill>
          <a:blip r:embed="rId3"/>
          <a:stretch>
            <a:fillRect/>
          </a:stretch>
        </p:blipFill>
        <p:spPr>
          <a:xfrm>
            <a:off x="0" y="63696"/>
            <a:ext cx="1789662" cy="1171546"/>
          </a:xfrm>
          <a:prstGeom prst="rect">
            <a:avLst/>
          </a:prstGeom>
        </p:spPr>
      </p:pic>
      <p:pic>
        <p:nvPicPr>
          <p:cNvPr id="26" name="Picture 2" descr="C:\Users\cvargasb\Desktop\robot-507811_1920.jpg">
            <a:extLst>
              <a:ext uri="{FF2B5EF4-FFF2-40B4-BE49-F238E27FC236}">
                <a16:creationId xmlns:a16="http://schemas.microsoft.com/office/drawing/2014/main" id="{2CD64B53-060A-4A43-BD52-BEAA97CBDE9D}"/>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8378" t="8172" b="3232"/>
          <a:stretch/>
        </p:blipFill>
        <p:spPr bwMode="auto">
          <a:xfrm>
            <a:off x="4299174" y="1540731"/>
            <a:ext cx="7892826" cy="5317268"/>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51246B08-AC81-4E4E-AC33-72BD8F582844}"/>
              </a:ext>
            </a:extLst>
          </p:cNvPr>
          <p:cNvSpPr/>
          <p:nvPr/>
        </p:nvSpPr>
        <p:spPr>
          <a:xfrm>
            <a:off x="4049157" y="3244334"/>
            <a:ext cx="4093685" cy="369332"/>
          </a:xfrm>
          <a:prstGeom prst="rect">
            <a:avLst/>
          </a:prstGeom>
        </p:spPr>
        <p:txBody>
          <a:bodyPr wrap="none">
            <a:spAutoFit/>
          </a:bodyPr>
          <a:lstStyle/>
          <a:p>
            <a:r>
              <a:rPr lang="es-ES" spc="-70" dirty="0">
                <a:solidFill>
                  <a:schemeClr val="bg1"/>
                </a:solidFill>
              </a:rPr>
              <a:t>¿Estamos preparados para cumplir GDPR?</a:t>
            </a:r>
          </a:p>
        </p:txBody>
      </p:sp>
      <p:sp>
        <p:nvSpPr>
          <p:cNvPr id="30" name="Oval 29">
            <a:extLst>
              <a:ext uri="{FF2B5EF4-FFF2-40B4-BE49-F238E27FC236}">
                <a16:creationId xmlns:a16="http://schemas.microsoft.com/office/drawing/2014/main" id="{9489D3E0-E111-4010-B21F-52F57B057F34}"/>
              </a:ext>
            </a:extLst>
          </p:cNvPr>
          <p:cNvSpPr/>
          <p:nvPr/>
        </p:nvSpPr>
        <p:spPr bwMode="auto">
          <a:xfrm>
            <a:off x="457200" y="2082800"/>
            <a:ext cx="626533" cy="626533"/>
          </a:xfrm>
          <a:prstGeom prst="ellipse">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2</a:t>
            </a:r>
          </a:p>
        </p:txBody>
      </p:sp>
      <p:sp>
        <p:nvSpPr>
          <p:cNvPr id="31" name="TextBox 30">
            <a:extLst>
              <a:ext uri="{FF2B5EF4-FFF2-40B4-BE49-F238E27FC236}">
                <a16:creationId xmlns:a16="http://schemas.microsoft.com/office/drawing/2014/main" id="{47423B51-4734-48F2-96C4-759D9979DCF4}"/>
              </a:ext>
            </a:extLst>
          </p:cNvPr>
          <p:cNvSpPr txBox="1"/>
          <p:nvPr/>
        </p:nvSpPr>
        <p:spPr>
          <a:xfrm>
            <a:off x="1232767" y="2108568"/>
            <a:ext cx="5244513" cy="430887"/>
          </a:xfrm>
          <a:prstGeom prst="rect">
            <a:avLst/>
          </a:prstGeom>
          <a:noFill/>
        </p:spPr>
        <p:txBody>
          <a:bodyPr wrap="none" lIns="0" tIns="0" rIns="0" bIns="0" rtlCol="0">
            <a:spAutoFit/>
          </a:bodyPr>
          <a:lstStyle/>
          <a:p>
            <a:r>
              <a:rPr lang="es-ES" sz="2800" spc="-70" dirty="0">
                <a:solidFill>
                  <a:srgbClr val="003399"/>
                </a:solidFill>
              </a:rPr>
              <a:t>¿Cómo cumplir con el reglamento</a:t>
            </a:r>
            <a:r>
              <a:rPr lang="es-ES" sz="2800" dirty="0">
                <a:solidFill>
                  <a:srgbClr val="003399"/>
                </a:solidFill>
              </a:rPr>
              <a:t>?</a:t>
            </a:r>
            <a:endParaRPr lang="es-ES" sz="2800" spc="-70" dirty="0">
              <a:solidFill>
                <a:srgbClr val="003399"/>
              </a:solidFill>
            </a:endParaRPr>
          </a:p>
        </p:txBody>
      </p:sp>
    </p:spTree>
    <p:extLst>
      <p:ext uri="{BB962C8B-B14F-4D97-AF65-F5344CB8AC3E}">
        <p14:creationId xmlns:p14="http://schemas.microsoft.com/office/powerpoint/2010/main" val="3060863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pic>
        <p:nvPicPr>
          <p:cNvPr id="2" name="Picture 1">
            <a:extLst>
              <a:ext uri="{FF2B5EF4-FFF2-40B4-BE49-F238E27FC236}">
                <a16:creationId xmlns:a16="http://schemas.microsoft.com/office/drawing/2014/main" id="{47003046-DAA2-414E-8B92-1CDACEC1FB78}"/>
              </a:ext>
            </a:extLst>
          </p:cNvPr>
          <p:cNvPicPr>
            <a:picLocks noChangeAspect="1"/>
          </p:cNvPicPr>
          <p:nvPr/>
        </p:nvPicPr>
        <p:blipFill>
          <a:blip r:embed="rId4"/>
          <a:stretch>
            <a:fillRect/>
          </a:stretch>
        </p:blipFill>
        <p:spPr>
          <a:xfrm>
            <a:off x="302901" y="1608312"/>
            <a:ext cx="4241804" cy="2267087"/>
          </a:xfrm>
          <a:prstGeom prst="rect">
            <a:avLst/>
          </a:prstGeom>
        </p:spPr>
      </p:pic>
      <p:pic>
        <p:nvPicPr>
          <p:cNvPr id="4" name="Picture 3">
            <a:extLst>
              <a:ext uri="{FF2B5EF4-FFF2-40B4-BE49-F238E27FC236}">
                <a16:creationId xmlns:a16="http://schemas.microsoft.com/office/drawing/2014/main" id="{15493B18-199F-4829-885B-77799A355CAC}"/>
              </a:ext>
            </a:extLst>
          </p:cNvPr>
          <p:cNvPicPr>
            <a:picLocks noChangeAspect="1"/>
          </p:cNvPicPr>
          <p:nvPr/>
        </p:nvPicPr>
        <p:blipFill>
          <a:blip r:embed="rId5"/>
          <a:stretch>
            <a:fillRect/>
          </a:stretch>
        </p:blipFill>
        <p:spPr>
          <a:xfrm>
            <a:off x="488668" y="3983535"/>
            <a:ext cx="3949505" cy="2393883"/>
          </a:xfrm>
          <a:prstGeom prst="rect">
            <a:avLst/>
          </a:prstGeom>
        </p:spPr>
      </p:pic>
      <p:pic>
        <p:nvPicPr>
          <p:cNvPr id="5" name="Picture 4">
            <a:extLst>
              <a:ext uri="{FF2B5EF4-FFF2-40B4-BE49-F238E27FC236}">
                <a16:creationId xmlns:a16="http://schemas.microsoft.com/office/drawing/2014/main" id="{59C90B13-9271-450F-98B5-904412A92404}"/>
              </a:ext>
            </a:extLst>
          </p:cNvPr>
          <p:cNvPicPr>
            <a:picLocks noChangeAspect="1"/>
          </p:cNvPicPr>
          <p:nvPr/>
        </p:nvPicPr>
        <p:blipFill>
          <a:blip r:embed="rId6"/>
          <a:stretch>
            <a:fillRect/>
          </a:stretch>
        </p:blipFill>
        <p:spPr>
          <a:xfrm>
            <a:off x="4811831" y="4000110"/>
            <a:ext cx="3589845" cy="2393882"/>
          </a:xfrm>
          <a:prstGeom prst="rect">
            <a:avLst/>
          </a:prstGeom>
        </p:spPr>
      </p:pic>
      <p:pic>
        <p:nvPicPr>
          <p:cNvPr id="7" name="Picture 6">
            <a:extLst>
              <a:ext uri="{FF2B5EF4-FFF2-40B4-BE49-F238E27FC236}">
                <a16:creationId xmlns:a16="http://schemas.microsoft.com/office/drawing/2014/main" id="{574BC483-FB77-4D13-8735-DB500B9CFC06}"/>
              </a:ext>
            </a:extLst>
          </p:cNvPr>
          <p:cNvPicPr>
            <a:picLocks noChangeAspect="1"/>
          </p:cNvPicPr>
          <p:nvPr/>
        </p:nvPicPr>
        <p:blipFill>
          <a:blip r:embed="rId7"/>
          <a:stretch>
            <a:fillRect/>
          </a:stretch>
        </p:blipFill>
        <p:spPr>
          <a:xfrm>
            <a:off x="4811831" y="1565430"/>
            <a:ext cx="3595132" cy="2309969"/>
          </a:xfrm>
          <a:prstGeom prst="rect">
            <a:avLst/>
          </a:prstGeom>
        </p:spPr>
      </p:pic>
      <p:pic>
        <p:nvPicPr>
          <p:cNvPr id="8" name="Picture 7">
            <a:extLst>
              <a:ext uri="{FF2B5EF4-FFF2-40B4-BE49-F238E27FC236}">
                <a16:creationId xmlns:a16="http://schemas.microsoft.com/office/drawing/2014/main" id="{950D3796-535F-45A9-89A7-0EE5014E0D04}"/>
              </a:ext>
            </a:extLst>
          </p:cNvPr>
          <p:cNvPicPr>
            <a:picLocks noChangeAspect="1"/>
          </p:cNvPicPr>
          <p:nvPr/>
        </p:nvPicPr>
        <p:blipFill>
          <a:blip r:embed="rId8"/>
          <a:stretch>
            <a:fillRect/>
          </a:stretch>
        </p:blipFill>
        <p:spPr>
          <a:xfrm>
            <a:off x="8553273" y="1707201"/>
            <a:ext cx="3478306" cy="2309969"/>
          </a:xfrm>
          <a:prstGeom prst="rect">
            <a:avLst/>
          </a:prstGeom>
        </p:spPr>
      </p:pic>
      <p:pic>
        <p:nvPicPr>
          <p:cNvPr id="6" name="Picture 5">
            <a:extLst>
              <a:ext uri="{FF2B5EF4-FFF2-40B4-BE49-F238E27FC236}">
                <a16:creationId xmlns:a16="http://schemas.microsoft.com/office/drawing/2014/main" id="{810DB262-D06B-4063-AF78-33A28BE88ADD}"/>
              </a:ext>
            </a:extLst>
          </p:cNvPr>
          <p:cNvPicPr>
            <a:picLocks noChangeAspect="1"/>
          </p:cNvPicPr>
          <p:nvPr/>
        </p:nvPicPr>
        <p:blipFill>
          <a:blip r:embed="rId9"/>
          <a:stretch>
            <a:fillRect/>
          </a:stretch>
        </p:blipFill>
        <p:spPr>
          <a:xfrm>
            <a:off x="8553273" y="4068100"/>
            <a:ext cx="3498248" cy="2325891"/>
          </a:xfrm>
          <a:prstGeom prst="rect">
            <a:avLst/>
          </a:prstGeom>
        </p:spPr>
      </p:pic>
      <p:sp>
        <p:nvSpPr>
          <p:cNvPr id="13" name="TextBox 8">
            <a:extLst>
              <a:ext uri="{FF2B5EF4-FFF2-40B4-BE49-F238E27FC236}">
                <a16:creationId xmlns:a16="http://schemas.microsoft.com/office/drawing/2014/main" id="{D06F317E-F14E-4BA8-89B7-B0D26A419A4F}"/>
              </a:ext>
            </a:extLst>
          </p:cNvPr>
          <p:cNvSpPr txBox="1"/>
          <p:nvPr/>
        </p:nvSpPr>
        <p:spPr>
          <a:xfrm>
            <a:off x="1789662" y="154814"/>
            <a:ext cx="3472104" cy="769441"/>
          </a:xfrm>
          <a:prstGeom prst="rect">
            <a:avLst/>
          </a:prstGeom>
          <a:noFill/>
        </p:spPr>
        <p:txBody>
          <a:bodyPr wrap="none" lIns="0" tIns="0" rIns="0" bIns="0" rtlCol="0">
            <a:spAutoFit/>
          </a:bodyPr>
          <a:lstStyle/>
          <a:p>
            <a:r>
              <a:rPr lang="es-ES" spc="-70" dirty="0">
                <a:solidFill>
                  <a:schemeClr val="bg1"/>
                </a:solidFill>
              </a:rPr>
              <a:t>2. ¿Cómo cumplir con el reglamento?</a:t>
            </a:r>
          </a:p>
          <a:p>
            <a:r>
              <a:rPr lang="es-ES" sz="3200" spc="-70" dirty="0">
                <a:solidFill>
                  <a:schemeClr val="bg1"/>
                </a:solidFill>
              </a:rPr>
              <a:t>Soluciones GDPR</a:t>
            </a:r>
          </a:p>
        </p:txBody>
      </p:sp>
    </p:spTree>
    <p:extLst>
      <p:ext uri="{BB962C8B-B14F-4D97-AF65-F5344CB8AC3E}">
        <p14:creationId xmlns:p14="http://schemas.microsoft.com/office/powerpoint/2010/main" val="3922329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7C2C894-A6F1-438C-9280-63CB42837A96}"/>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94757" y="2033831"/>
            <a:ext cx="8869086" cy="3695512"/>
          </a:xfrm>
          <a:prstGeom prst="rect">
            <a:avLst/>
          </a:prstGeom>
          <a:noFill/>
          <a:ln>
            <a:noFill/>
          </a:ln>
        </p:spPr>
      </p:pic>
      <p:sp>
        <p:nvSpPr>
          <p:cNvPr id="8" name="Rectangle 7">
            <a:extLst>
              <a:ext uri="{FF2B5EF4-FFF2-40B4-BE49-F238E27FC236}">
                <a16:creationId xmlns:a16="http://schemas.microsoft.com/office/drawing/2014/main" id="{2B25AEC6-38E4-4ED1-94C1-7753E2353544}"/>
              </a:ext>
            </a:extLst>
          </p:cNvPr>
          <p:cNvSpPr/>
          <p:nvPr/>
        </p:nvSpPr>
        <p:spPr bwMode="auto">
          <a:xfrm>
            <a:off x="10532705" y="1508627"/>
            <a:ext cx="1494532" cy="2197099"/>
          </a:xfrm>
          <a:prstGeom prst="rect">
            <a:avLst/>
          </a:prstGeom>
          <a:solidFill>
            <a:srgbClr val="D9D9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s-ES" sz="2200" dirty="0">
              <a:gradFill>
                <a:gsLst>
                  <a:gs pos="0">
                    <a:srgbClr val="FFFFFF"/>
                  </a:gs>
                  <a:gs pos="100000">
                    <a:srgbClr val="FFFFFF"/>
                  </a:gs>
                </a:gsLst>
                <a:lin ang="5400000" scaled="0"/>
              </a:gradFill>
              <a:ea typeface="Segoe UI" pitchFamily="34" charset="0"/>
              <a:cs typeface="Segoe UI" pitchFamily="34" charset="0"/>
            </a:endParaRPr>
          </a:p>
          <a:p>
            <a:pPr algn="ctr" defTabSz="914099" fontAlgn="base">
              <a:spcBef>
                <a:spcPct val="0"/>
              </a:spcBef>
              <a:spcAft>
                <a:spcPct val="0"/>
              </a:spcAft>
            </a:pPr>
            <a:endParaRPr lang="es-ES" sz="2200" dirty="0">
              <a:gradFill>
                <a:gsLst>
                  <a:gs pos="0">
                    <a:srgbClr val="FFFFFF"/>
                  </a:gs>
                  <a:gs pos="100000">
                    <a:srgbClr val="FFFFFF"/>
                  </a:gs>
                </a:gsLst>
                <a:lin ang="5400000" scaled="0"/>
              </a:gradFill>
              <a:ea typeface="Segoe UI" pitchFamily="34" charset="0"/>
              <a:cs typeface="Segoe UI" pitchFamily="34" charset="0"/>
            </a:endParaRPr>
          </a:p>
          <a:p>
            <a:pPr algn="ctr" defTabSz="914099" fontAlgn="base">
              <a:spcBef>
                <a:spcPct val="0"/>
              </a:spcBef>
              <a:spcAft>
                <a:spcPct val="0"/>
              </a:spcAft>
            </a:pPr>
            <a:r>
              <a:rPr lang="es-ES" sz="1400" dirty="0">
                <a:solidFill>
                  <a:schemeClr val="bg1">
                    <a:lumMod val="50000"/>
                  </a:schemeClr>
                </a:solidFill>
                <a:ea typeface="Segoe UI" pitchFamily="34" charset="0"/>
                <a:cs typeface="Segoe UI" pitchFamily="34" charset="0"/>
              </a:rPr>
              <a:t>Derecho de</a:t>
            </a:r>
          </a:p>
          <a:p>
            <a:pPr algn="ctr" defTabSz="914099" fontAlgn="base">
              <a:spcBef>
                <a:spcPct val="0"/>
              </a:spcBef>
              <a:spcAft>
                <a:spcPct val="0"/>
              </a:spcAft>
            </a:pPr>
            <a:r>
              <a:rPr lang="es-ES" sz="1400" dirty="0">
                <a:solidFill>
                  <a:schemeClr val="bg1">
                    <a:lumMod val="50000"/>
                  </a:schemeClr>
                </a:solidFill>
                <a:ea typeface="Segoe UI" pitchFamily="34" charset="0"/>
                <a:cs typeface="Segoe UI" pitchFamily="34" charset="0"/>
              </a:rPr>
              <a:t>los ciudadanos</a:t>
            </a:r>
          </a:p>
        </p:txBody>
      </p:sp>
      <p:pic>
        <p:nvPicPr>
          <p:cNvPr id="9" name="Picture 8">
            <a:extLst>
              <a:ext uri="{FF2B5EF4-FFF2-40B4-BE49-F238E27FC236}">
                <a16:creationId xmlns:a16="http://schemas.microsoft.com/office/drawing/2014/main" id="{4B5F5CC9-4573-440F-BC24-255587A8650D}"/>
              </a:ext>
            </a:extLst>
          </p:cNvPr>
          <p:cNvPicPr>
            <a:picLocks noChangeAspect="1"/>
          </p:cNvPicPr>
          <p:nvPr/>
        </p:nvPicPr>
        <p:blipFill>
          <a:blip r:embed="rId4"/>
          <a:stretch>
            <a:fillRect/>
          </a:stretch>
        </p:blipFill>
        <p:spPr>
          <a:xfrm>
            <a:off x="10633458" y="1585009"/>
            <a:ext cx="1265700" cy="1034466"/>
          </a:xfrm>
          <a:prstGeom prst="rect">
            <a:avLst/>
          </a:prstGeom>
        </p:spPr>
      </p:pic>
      <p:sp>
        <p:nvSpPr>
          <p:cNvPr id="10" name="Rectangle 9">
            <a:extLst>
              <a:ext uri="{FF2B5EF4-FFF2-40B4-BE49-F238E27FC236}">
                <a16:creationId xmlns:a16="http://schemas.microsoft.com/office/drawing/2014/main" id="{7A75189E-7E9A-451B-940C-90E87121839F}"/>
              </a:ext>
            </a:extLst>
          </p:cNvPr>
          <p:cNvSpPr/>
          <p:nvPr/>
        </p:nvSpPr>
        <p:spPr bwMode="auto">
          <a:xfrm>
            <a:off x="10518010" y="4251980"/>
            <a:ext cx="1494532" cy="2052566"/>
          </a:xfrm>
          <a:prstGeom prst="rect">
            <a:avLst/>
          </a:prstGeom>
          <a:solidFill>
            <a:srgbClr val="D9D9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s-ES" sz="2200" dirty="0">
              <a:gradFill>
                <a:gsLst>
                  <a:gs pos="0">
                    <a:srgbClr val="FFFFFF"/>
                  </a:gs>
                  <a:gs pos="100000">
                    <a:srgbClr val="FFFFFF"/>
                  </a:gs>
                </a:gsLst>
                <a:lin ang="5400000" scaled="0"/>
              </a:gradFill>
              <a:ea typeface="Segoe UI" pitchFamily="34" charset="0"/>
              <a:cs typeface="Segoe UI" pitchFamily="34" charset="0"/>
            </a:endParaRPr>
          </a:p>
          <a:p>
            <a:pPr algn="ctr" defTabSz="914099" fontAlgn="base">
              <a:spcBef>
                <a:spcPct val="0"/>
              </a:spcBef>
              <a:spcAft>
                <a:spcPct val="0"/>
              </a:spcAft>
            </a:pPr>
            <a:endParaRPr lang="es-ES" sz="2200" dirty="0">
              <a:gradFill>
                <a:gsLst>
                  <a:gs pos="0">
                    <a:srgbClr val="FFFFFF"/>
                  </a:gs>
                  <a:gs pos="100000">
                    <a:srgbClr val="FFFFFF"/>
                  </a:gs>
                </a:gsLst>
                <a:lin ang="5400000" scaled="0"/>
              </a:gradFill>
              <a:ea typeface="Segoe UI" pitchFamily="34" charset="0"/>
              <a:cs typeface="Segoe UI" pitchFamily="34" charset="0"/>
            </a:endParaRPr>
          </a:p>
          <a:p>
            <a:pPr algn="ctr" defTabSz="914099" fontAlgn="base">
              <a:spcBef>
                <a:spcPct val="0"/>
              </a:spcBef>
              <a:spcAft>
                <a:spcPct val="0"/>
              </a:spcAft>
            </a:pPr>
            <a:r>
              <a:rPr lang="es-ES" sz="1400" dirty="0">
                <a:solidFill>
                  <a:schemeClr val="bg1">
                    <a:lumMod val="50000"/>
                  </a:schemeClr>
                </a:solidFill>
                <a:ea typeface="Segoe UI" pitchFamily="34" charset="0"/>
                <a:cs typeface="Segoe UI" pitchFamily="34" charset="0"/>
              </a:rPr>
              <a:t>Gestión de los consentimientos</a:t>
            </a:r>
          </a:p>
        </p:txBody>
      </p:sp>
      <p:pic>
        <p:nvPicPr>
          <p:cNvPr id="11" name="Picture 10">
            <a:extLst>
              <a:ext uri="{FF2B5EF4-FFF2-40B4-BE49-F238E27FC236}">
                <a16:creationId xmlns:a16="http://schemas.microsoft.com/office/drawing/2014/main" id="{268450AE-FDE2-45BD-BF42-FE371B6A025F}"/>
              </a:ext>
            </a:extLst>
          </p:cNvPr>
          <p:cNvPicPr>
            <a:picLocks noChangeAspect="1"/>
          </p:cNvPicPr>
          <p:nvPr/>
        </p:nvPicPr>
        <p:blipFill>
          <a:blip r:embed="rId5"/>
          <a:stretch>
            <a:fillRect/>
          </a:stretch>
        </p:blipFill>
        <p:spPr>
          <a:xfrm>
            <a:off x="10880545" y="4344098"/>
            <a:ext cx="771525" cy="723900"/>
          </a:xfrm>
          <a:prstGeom prst="rect">
            <a:avLst/>
          </a:prstGeom>
        </p:spPr>
      </p:pic>
      <p:sp>
        <p:nvSpPr>
          <p:cNvPr id="12" name="Rectangle 11">
            <a:extLst>
              <a:ext uri="{FF2B5EF4-FFF2-40B4-BE49-F238E27FC236}">
                <a16:creationId xmlns:a16="http://schemas.microsoft.com/office/drawing/2014/main" id="{329FA3AC-B82F-4B8A-8000-6BD1DF20DE99}"/>
              </a:ext>
            </a:extLst>
          </p:cNvPr>
          <p:cNvSpPr/>
          <p:nvPr/>
        </p:nvSpPr>
        <p:spPr bwMode="auto">
          <a:xfrm>
            <a:off x="1469811" y="5799637"/>
            <a:ext cx="8869086" cy="504909"/>
          </a:xfrm>
          <a:prstGeom prst="rect">
            <a:avLst/>
          </a:prstGeom>
          <a:solidFill>
            <a:srgbClr val="D9D9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1400" dirty="0">
                <a:solidFill>
                  <a:schemeClr val="bg1">
                    <a:lumMod val="50000"/>
                  </a:schemeClr>
                </a:solidFill>
                <a:ea typeface="Segoe UI" pitchFamily="34" charset="0"/>
                <a:cs typeface="Segoe UI" pitchFamily="34" charset="0"/>
              </a:rPr>
              <a:t>Responsabilidad activa</a:t>
            </a:r>
          </a:p>
        </p:txBody>
      </p:sp>
      <p:sp>
        <p:nvSpPr>
          <p:cNvPr id="13" name="Rectangle 12">
            <a:extLst>
              <a:ext uri="{FF2B5EF4-FFF2-40B4-BE49-F238E27FC236}">
                <a16:creationId xmlns:a16="http://schemas.microsoft.com/office/drawing/2014/main" id="{957AA6BF-C6E0-48C4-9435-BC6A95083F9C}"/>
              </a:ext>
            </a:extLst>
          </p:cNvPr>
          <p:cNvSpPr/>
          <p:nvPr/>
        </p:nvSpPr>
        <p:spPr bwMode="auto">
          <a:xfrm>
            <a:off x="1471224" y="1490923"/>
            <a:ext cx="8930303" cy="530382"/>
          </a:xfrm>
          <a:prstGeom prst="rect">
            <a:avLst/>
          </a:prstGeom>
          <a:solidFill>
            <a:srgbClr val="D9D9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1400" dirty="0">
                <a:solidFill>
                  <a:schemeClr val="bg1">
                    <a:lumMod val="50000"/>
                  </a:schemeClr>
                </a:solidFill>
                <a:ea typeface="Segoe UI" pitchFamily="34" charset="0"/>
                <a:cs typeface="Segoe UI" pitchFamily="34" charset="0"/>
              </a:rPr>
              <a:t>Gobierno de la información</a:t>
            </a:r>
          </a:p>
        </p:txBody>
      </p:sp>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6"/>
          <a:stretch>
            <a:fillRect/>
          </a:stretch>
        </p:blipFill>
        <p:spPr>
          <a:xfrm>
            <a:off x="0" y="63696"/>
            <a:ext cx="1789662" cy="1171546"/>
          </a:xfrm>
          <a:prstGeom prst="rect">
            <a:avLst/>
          </a:prstGeom>
        </p:spPr>
      </p:pic>
      <p:sp>
        <p:nvSpPr>
          <p:cNvPr id="17" name="Rectangle 16">
            <a:extLst>
              <a:ext uri="{FF2B5EF4-FFF2-40B4-BE49-F238E27FC236}">
                <a16:creationId xmlns:a16="http://schemas.microsoft.com/office/drawing/2014/main" id="{A0A59317-58D1-43DD-8163-1E53EC0416EF}"/>
              </a:ext>
            </a:extLst>
          </p:cNvPr>
          <p:cNvSpPr/>
          <p:nvPr/>
        </p:nvSpPr>
        <p:spPr bwMode="auto">
          <a:xfrm>
            <a:off x="147565" y="1490923"/>
            <a:ext cx="1154797" cy="4813623"/>
          </a:xfrm>
          <a:prstGeom prst="rect">
            <a:avLst/>
          </a:prstGeom>
          <a:solidFill>
            <a:srgbClr val="D9D9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s-ES" sz="2200" dirty="0">
              <a:gradFill>
                <a:gsLst>
                  <a:gs pos="0">
                    <a:srgbClr val="FFFFFF"/>
                  </a:gs>
                  <a:gs pos="100000">
                    <a:srgbClr val="FFFFFF"/>
                  </a:gs>
                </a:gsLst>
                <a:lin ang="5400000" scaled="0"/>
              </a:gradFill>
              <a:ea typeface="Segoe UI" pitchFamily="34" charset="0"/>
              <a:cs typeface="Segoe UI" pitchFamily="34" charset="0"/>
            </a:endParaRPr>
          </a:p>
          <a:p>
            <a:pPr algn="ctr" defTabSz="914099" fontAlgn="base">
              <a:spcBef>
                <a:spcPct val="0"/>
              </a:spcBef>
              <a:spcAft>
                <a:spcPct val="0"/>
              </a:spcAft>
            </a:pPr>
            <a:endParaRPr lang="es-ES" sz="2200" dirty="0">
              <a:gradFill>
                <a:gsLst>
                  <a:gs pos="0">
                    <a:srgbClr val="FFFFFF"/>
                  </a:gs>
                  <a:gs pos="100000">
                    <a:srgbClr val="FFFFFF"/>
                  </a:gs>
                </a:gsLst>
                <a:lin ang="5400000" scaled="0"/>
              </a:gradFill>
              <a:ea typeface="Segoe UI" pitchFamily="34" charset="0"/>
              <a:cs typeface="Segoe UI" pitchFamily="34" charset="0"/>
            </a:endParaRPr>
          </a:p>
          <a:p>
            <a:pPr algn="ctr" defTabSz="914099" fontAlgn="base">
              <a:spcBef>
                <a:spcPct val="0"/>
              </a:spcBef>
              <a:spcAft>
                <a:spcPct val="0"/>
              </a:spcAft>
            </a:pPr>
            <a:r>
              <a:rPr lang="es-ES" sz="1400" dirty="0">
                <a:solidFill>
                  <a:schemeClr val="bg1">
                    <a:lumMod val="50000"/>
                  </a:schemeClr>
                </a:solidFill>
                <a:cs typeface="Segoe UI" pitchFamily="34" charset="0"/>
              </a:rPr>
              <a:t>Delegado de Protección de Datos</a:t>
            </a:r>
          </a:p>
        </p:txBody>
      </p:sp>
      <p:pic>
        <p:nvPicPr>
          <p:cNvPr id="1026" name="Picture 2" descr="Resultado de imagen de icon people">
            <a:extLst>
              <a:ext uri="{FF2B5EF4-FFF2-40B4-BE49-F238E27FC236}">
                <a16:creationId xmlns:a16="http://schemas.microsoft.com/office/drawing/2014/main" id="{EB2C13A8-BB1B-4A4A-8C3A-0426CF01090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9166" y="3096794"/>
            <a:ext cx="664412" cy="66441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7" descr="Z:\Everis\PPT_everis GDPR framework\Material\003-hierarchical-structure.png">
            <a:extLst>
              <a:ext uri="{FF2B5EF4-FFF2-40B4-BE49-F238E27FC236}">
                <a16:creationId xmlns:a16="http://schemas.microsoft.com/office/drawing/2014/main" id="{721CEB5F-1D02-45C9-BBFD-0A65F8A5B180}"/>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13124" y="1620913"/>
            <a:ext cx="305681" cy="30568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descr="Z:\Everis\PPT_everis GDPR framework\Material\004-server.png">
            <a:extLst>
              <a:ext uri="{FF2B5EF4-FFF2-40B4-BE49-F238E27FC236}">
                <a16:creationId xmlns:a16="http://schemas.microsoft.com/office/drawing/2014/main" id="{7F6FCD39-34B2-4EDA-AC4E-4E9EEF1F19FC}"/>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434263" y="5806743"/>
            <a:ext cx="465282" cy="465282"/>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8">
            <a:extLst>
              <a:ext uri="{FF2B5EF4-FFF2-40B4-BE49-F238E27FC236}">
                <a16:creationId xmlns:a16="http://schemas.microsoft.com/office/drawing/2014/main" id="{D06F317E-F14E-4BA8-89B7-B0D26A419A4F}"/>
              </a:ext>
            </a:extLst>
          </p:cNvPr>
          <p:cNvSpPr txBox="1"/>
          <p:nvPr/>
        </p:nvSpPr>
        <p:spPr>
          <a:xfrm>
            <a:off x="1789662" y="154814"/>
            <a:ext cx="3472104" cy="769441"/>
          </a:xfrm>
          <a:prstGeom prst="rect">
            <a:avLst/>
          </a:prstGeom>
          <a:noFill/>
        </p:spPr>
        <p:txBody>
          <a:bodyPr wrap="none" lIns="0" tIns="0" rIns="0" bIns="0" rtlCol="0">
            <a:spAutoFit/>
          </a:bodyPr>
          <a:lstStyle/>
          <a:p>
            <a:r>
              <a:rPr lang="es-ES" spc="-70" dirty="0">
                <a:solidFill>
                  <a:schemeClr val="bg1"/>
                </a:solidFill>
              </a:rPr>
              <a:t>2. ¿Cómo cumplir con el reglamento?</a:t>
            </a:r>
          </a:p>
          <a:p>
            <a:r>
              <a:rPr lang="es-ES" sz="3200" spc="-70" dirty="0">
                <a:solidFill>
                  <a:schemeClr val="bg1"/>
                </a:solidFill>
              </a:rPr>
              <a:t>DAPI </a:t>
            </a:r>
            <a:r>
              <a:rPr lang="es-ES" sz="3200" spc="-70" dirty="0" err="1">
                <a:solidFill>
                  <a:schemeClr val="bg1"/>
                </a:solidFill>
              </a:rPr>
              <a:t>framework</a:t>
            </a:r>
            <a:endParaRPr lang="es-ES" sz="3200" spc="-70" dirty="0">
              <a:solidFill>
                <a:schemeClr val="bg1"/>
              </a:solidFill>
            </a:endParaRPr>
          </a:p>
        </p:txBody>
      </p:sp>
    </p:spTree>
    <p:extLst>
      <p:ext uri="{BB962C8B-B14F-4D97-AF65-F5344CB8AC3E}">
        <p14:creationId xmlns:p14="http://schemas.microsoft.com/office/powerpoint/2010/main" val="1549857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5F457F6-C8F5-4166-BF66-B185034E3BD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	</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a:extLst>
              <a:ext uri="{FF2B5EF4-FFF2-40B4-BE49-F238E27FC236}">
                <a16:creationId xmlns:a16="http://schemas.microsoft.com/office/drawing/2014/main" id="{7F4270BC-65C6-446D-9166-79825D13BBBA}"/>
              </a:ext>
            </a:extLst>
          </p:cNvPr>
          <p:cNvPicPr>
            <a:picLocks noChangeAspect="1"/>
          </p:cNvPicPr>
          <p:nvPr/>
        </p:nvPicPr>
        <p:blipFill>
          <a:blip r:embed="rId3"/>
          <a:stretch>
            <a:fillRect/>
          </a:stretch>
        </p:blipFill>
        <p:spPr>
          <a:xfrm>
            <a:off x="0" y="63696"/>
            <a:ext cx="1789662" cy="1171546"/>
          </a:xfrm>
          <a:prstGeom prst="rect">
            <a:avLst/>
          </a:prstGeom>
        </p:spPr>
      </p:pic>
      <p:pic>
        <p:nvPicPr>
          <p:cNvPr id="26" name="Picture 2" descr="C:\Users\cvargasb\Desktop\robot-507811_1920.jpg">
            <a:extLst>
              <a:ext uri="{FF2B5EF4-FFF2-40B4-BE49-F238E27FC236}">
                <a16:creationId xmlns:a16="http://schemas.microsoft.com/office/drawing/2014/main" id="{2CD64B53-060A-4A43-BD52-BEAA97CBDE9D}"/>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8378" t="8172" b="3232"/>
          <a:stretch/>
        </p:blipFill>
        <p:spPr bwMode="auto">
          <a:xfrm>
            <a:off x="4299174" y="1540731"/>
            <a:ext cx="7892826" cy="5317268"/>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51246B08-AC81-4E4E-AC33-72BD8F582844}"/>
              </a:ext>
            </a:extLst>
          </p:cNvPr>
          <p:cNvSpPr/>
          <p:nvPr/>
        </p:nvSpPr>
        <p:spPr>
          <a:xfrm>
            <a:off x="4049157" y="3244334"/>
            <a:ext cx="4093685" cy="369332"/>
          </a:xfrm>
          <a:prstGeom prst="rect">
            <a:avLst/>
          </a:prstGeom>
        </p:spPr>
        <p:txBody>
          <a:bodyPr wrap="none">
            <a:spAutoFit/>
          </a:bodyPr>
          <a:lstStyle/>
          <a:p>
            <a:r>
              <a:rPr lang="es-ES" spc="-70" dirty="0">
                <a:solidFill>
                  <a:schemeClr val="bg1"/>
                </a:solidFill>
              </a:rPr>
              <a:t>¿Estamos preparados para cumplir GDPR?</a:t>
            </a:r>
          </a:p>
        </p:txBody>
      </p:sp>
      <p:sp>
        <p:nvSpPr>
          <p:cNvPr id="30" name="Oval 29">
            <a:extLst>
              <a:ext uri="{FF2B5EF4-FFF2-40B4-BE49-F238E27FC236}">
                <a16:creationId xmlns:a16="http://schemas.microsoft.com/office/drawing/2014/main" id="{9489D3E0-E111-4010-B21F-52F57B057F34}"/>
              </a:ext>
            </a:extLst>
          </p:cNvPr>
          <p:cNvSpPr/>
          <p:nvPr/>
        </p:nvSpPr>
        <p:spPr bwMode="auto">
          <a:xfrm>
            <a:off x="457200" y="2082800"/>
            <a:ext cx="626533" cy="626533"/>
          </a:xfrm>
          <a:prstGeom prst="ellipse">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3</a:t>
            </a:r>
          </a:p>
        </p:txBody>
      </p:sp>
      <p:sp>
        <p:nvSpPr>
          <p:cNvPr id="9" name="TextBox 30">
            <a:extLst>
              <a:ext uri="{FF2B5EF4-FFF2-40B4-BE49-F238E27FC236}">
                <a16:creationId xmlns:a16="http://schemas.microsoft.com/office/drawing/2014/main" id="{47423B51-4734-48F2-96C4-759D9979DCF4}"/>
              </a:ext>
            </a:extLst>
          </p:cNvPr>
          <p:cNvSpPr txBox="1"/>
          <p:nvPr/>
        </p:nvSpPr>
        <p:spPr>
          <a:xfrm>
            <a:off x="1195299" y="2180622"/>
            <a:ext cx="7131824" cy="861774"/>
          </a:xfrm>
          <a:prstGeom prst="rect">
            <a:avLst/>
          </a:prstGeom>
          <a:noFill/>
        </p:spPr>
        <p:txBody>
          <a:bodyPr wrap="none" lIns="0" tIns="0" rIns="0" bIns="0" rtlCol="0">
            <a:spAutoFit/>
          </a:bodyPr>
          <a:lstStyle/>
          <a:p>
            <a:r>
              <a:rPr lang="es-ES" sz="2800" spc="-70" dirty="0">
                <a:solidFill>
                  <a:srgbClr val="003399"/>
                </a:solidFill>
              </a:rPr>
              <a:t>¿Cómo garantizamos el cumplimento de GDPR </a:t>
            </a:r>
          </a:p>
          <a:p>
            <a:r>
              <a:rPr lang="es-ES" sz="2800" spc="-70" dirty="0">
                <a:solidFill>
                  <a:srgbClr val="003399"/>
                </a:solidFill>
              </a:rPr>
              <a:t>en Office 365</a:t>
            </a:r>
            <a:r>
              <a:rPr lang="es-ES" sz="2800" dirty="0">
                <a:solidFill>
                  <a:srgbClr val="003399"/>
                </a:solidFill>
              </a:rPr>
              <a:t>?</a:t>
            </a:r>
            <a:endParaRPr lang="es-ES" sz="2800" spc="-70" dirty="0">
              <a:solidFill>
                <a:srgbClr val="003399"/>
              </a:solidFill>
            </a:endParaRPr>
          </a:p>
        </p:txBody>
      </p:sp>
    </p:spTree>
    <p:extLst>
      <p:ext uri="{BB962C8B-B14F-4D97-AF65-F5344CB8AC3E}">
        <p14:creationId xmlns:p14="http://schemas.microsoft.com/office/powerpoint/2010/main" val="3746402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5F457F6-C8F5-4166-BF66-B185034E3BD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	</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a:extLst>
              <a:ext uri="{FF2B5EF4-FFF2-40B4-BE49-F238E27FC236}">
                <a16:creationId xmlns:a16="http://schemas.microsoft.com/office/drawing/2014/main" id="{7F4270BC-65C6-446D-9166-79825D13BBBA}"/>
              </a:ext>
            </a:extLst>
          </p:cNvPr>
          <p:cNvPicPr>
            <a:picLocks noChangeAspect="1"/>
          </p:cNvPicPr>
          <p:nvPr/>
        </p:nvPicPr>
        <p:blipFill>
          <a:blip r:embed="rId3"/>
          <a:stretch>
            <a:fillRect/>
          </a:stretch>
        </p:blipFill>
        <p:spPr>
          <a:xfrm>
            <a:off x="0" y="63696"/>
            <a:ext cx="1789662" cy="1171546"/>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5987986"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dirty="0">
                <a:solidFill>
                  <a:schemeClr val="bg1"/>
                </a:solidFill>
              </a:rPr>
              <a:t>Demo GDPR</a:t>
            </a:r>
            <a:endParaRPr lang="en-US" sz="3200" dirty="0">
              <a:solidFill>
                <a:schemeClr val="bg1"/>
              </a:solidFill>
            </a:endParaRPr>
          </a:p>
        </p:txBody>
      </p:sp>
      <p:pic>
        <p:nvPicPr>
          <p:cNvPr id="13" name="Picture 12">
            <a:extLst>
              <a:ext uri="{FF2B5EF4-FFF2-40B4-BE49-F238E27FC236}">
                <a16:creationId xmlns:a16="http://schemas.microsoft.com/office/drawing/2014/main" id="{B1001D4E-5CC1-4FDE-88C0-890964794CD1}"/>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2" name="Picture 1">
            <a:extLst>
              <a:ext uri="{FF2B5EF4-FFF2-40B4-BE49-F238E27FC236}">
                <a16:creationId xmlns:a16="http://schemas.microsoft.com/office/drawing/2014/main" id="{E4A96F33-8FF1-492F-B7EE-672EAA05580A}"/>
              </a:ext>
            </a:extLst>
          </p:cNvPr>
          <p:cNvPicPr>
            <a:picLocks noChangeAspect="1"/>
          </p:cNvPicPr>
          <p:nvPr/>
        </p:nvPicPr>
        <p:blipFill>
          <a:blip r:embed="rId5"/>
          <a:stretch>
            <a:fillRect/>
          </a:stretch>
        </p:blipFill>
        <p:spPr>
          <a:xfrm>
            <a:off x="2559072" y="1235242"/>
            <a:ext cx="9632927" cy="5317246"/>
          </a:xfrm>
          <a:prstGeom prst="rect">
            <a:avLst/>
          </a:prstGeom>
        </p:spPr>
      </p:pic>
    </p:spTree>
    <p:extLst>
      <p:ext uri="{BB962C8B-B14F-4D97-AF65-F5344CB8AC3E}">
        <p14:creationId xmlns:p14="http://schemas.microsoft.com/office/powerpoint/2010/main" val="37046440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5F457F6-C8F5-4166-BF66-B185034E3BD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	</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a:extLst>
              <a:ext uri="{FF2B5EF4-FFF2-40B4-BE49-F238E27FC236}">
                <a16:creationId xmlns:a16="http://schemas.microsoft.com/office/drawing/2014/main" id="{7F4270BC-65C6-446D-9166-79825D13BBBA}"/>
              </a:ext>
            </a:extLst>
          </p:cNvPr>
          <p:cNvPicPr>
            <a:picLocks noChangeAspect="1"/>
          </p:cNvPicPr>
          <p:nvPr/>
        </p:nvPicPr>
        <p:blipFill>
          <a:blip r:embed="rId3"/>
          <a:stretch>
            <a:fillRect/>
          </a:stretch>
        </p:blipFill>
        <p:spPr>
          <a:xfrm>
            <a:off x="0" y="63696"/>
            <a:ext cx="1789662" cy="1171546"/>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8408777"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dirty="0">
                <a:solidFill>
                  <a:schemeClr val="bg1"/>
                </a:solidFill>
              </a:rPr>
              <a:t>Miembros de la oficina de protección de datos</a:t>
            </a:r>
            <a:endParaRPr lang="en-US" sz="3200" dirty="0">
              <a:solidFill>
                <a:schemeClr val="bg1"/>
              </a:solidFill>
            </a:endParaRPr>
          </a:p>
        </p:txBody>
      </p:sp>
      <p:pic>
        <p:nvPicPr>
          <p:cNvPr id="13" name="Picture 12">
            <a:extLst>
              <a:ext uri="{FF2B5EF4-FFF2-40B4-BE49-F238E27FC236}">
                <a16:creationId xmlns:a16="http://schemas.microsoft.com/office/drawing/2014/main" id="{B1001D4E-5CC1-4FDE-88C0-890964794CD1}"/>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2" name="Picture 1">
            <a:extLst>
              <a:ext uri="{FF2B5EF4-FFF2-40B4-BE49-F238E27FC236}">
                <a16:creationId xmlns:a16="http://schemas.microsoft.com/office/drawing/2014/main" id="{2D9C5B93-4A3B-493A-AC0F-D5F62290CE40}"/>
              </a:ext>
            </a:extLst>
          </p:cNvPr>
          <p:cNvPicPr>
            <a:picLocks noChangeAspect="1"/>
          </p:cNvPicPr>
          <p:nvPr/>
        </p:nvPicPr>
        <p:blipFill>
          <a:blip r:embed="rId5"/>
          <a:stretch>
            <a:fillRect/>
          </a:stretch>
        </p:blipFill>
        <p:spPr>
          <a:xfrm>
            <a:off x="2510760" y="1235242"/>
            <a:ext cx="4128933" cy="3200280"/>
          </a:xfrm>
          <a:prstGeom prst="rect">
            <a:avLst/>
          </a:prstGeom>
        </p:spPr>
      </p:pic>
      <p:pic>
        <p:nvPicPr>
          <p:cNvPr id="3" name="Picture 2">
            <a:extLst>
              <a:ext uri="{FF2B5EF4-FFF2-40B4-BE49-F238E27FC236}">
                <a16:creationId xmlns:a16="http://schemas.microsoft.com/office/drawing/2014/main" id="{A6E863B5-4C5C-4DCA-8A95-71F4624E5C27}"/>
              </a:ext>
            </a:extLst>
          </p:cNvPr>
          <p:cNvPicPr>
            <a:picLocks noChangeAspect="1"/>
          </p:cNvPicPr>
          <p:nvPr/>
        </p:nvPicPr>
        <p:blipFill>
          <a:blip r:embed="rId6"/>
          <a:stretch>
            <a:fillRect/>
          </a:stretch>
        </p:blipFill>
        <p:spPr>
          <a:xfrm>
            <a:off x="6469039" y="2588458"/>
            <a:ext cx="5055855" cy="4269542"/>
          </a:xfrm>
          <a:prstGeom prst="rect">
            <a:avLst/>
          </a:prstGeom>
        </p:spPr>
      </p:pic>
    </p:spTree>
    <p:extLst>
      <p:ext uri="{BB962C8B-B14F-4D97-AF65-F5344CB8AC3E}">
        <p14:creationId xmlns:p14="http://schemas.microsoft.com/office/powerpoint/2010/main" val="7895009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9" name="TextBox 8">
            <a:extLst>
              <a:ext uri="{FF2B5EF4-FFF2-40B4-BE49-F238E27FC236}">
                <a16:creationId xmlns:a16="http://schemas.microsoft.com/office/drawing/2014/main" id="{D06F317E-F14E-4BA8-89B7-B0D26A419A4F}"/>
              </a:ext>
            </a:extLst>
          </p:cNvPr>
          <p:cNvSpPr txBox="1"/>
          <p:nvPr/>
        </p:nvSpPr>
        <p:spPr>
          <a:xfrm>
            <a:off x="1789662" y="154814"/>
            <a:ext cx="5987986"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Gestión del cumplimiento</a:t>
            </a:r>
          </a:p>
        </p:txBody>
      </p:sp>
      <p:pic>
        <p:nvPicPr>
          <p:cNvPr id="8" name="Picture 7">
            <a:extLst>
              <a:ext uri="{FF2B5EF4-FFF2-40B4-BE49-F238E27FC236}">
                <a16:creationId xmlns:a16="http://schemas.microsoft.com/office/drawing/2014/main" id="{7BDBBF80-1585-4C3A-804D-6E6D03818C7D}"/>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4" name="Picture 3">
            <a:extLst>
              <a:ext uri="{FF2B5EF4-FFF2-40B4-BE49-F238E27FC236}">
                <a16:creationId xmlns:a16="http://schemas.microsoft.com/office/drawing/2014/main" id="{FB9EBAEC-AFEC-4AC8-B3AA-0D2E7B272027}"/>
              </a:ext>
            </a:extLst>
          </p:cNvPr>
          <p:cNvPicPr>
            <a:picLocks noChangeAspect="1"/>
          </p:cNvPicPr>
          <p:nvPr/>
        </p:nvPicPr>
        <p:blipFill>
          <a:blip r:embed="rId5"/>
          <a:stretch>
            <a:fillRect/>
          </a:stretch>
        </p:blipFill>
        <p:spPr>
          <a:xfrm>
            <a:off x="2440887" y="1235242"/>
            <a:ext cx="3947305" cy="2893823"/>
          </a:xfrm>
          <a:prstGeom prst="rect">
            <a:avLst/>
          </a:prstGeom>
        </p:spPr>
      </p:pic>
      <p:pic>
        <p:nvPicPr>
          <p:cNvPr id="2" name="Picture 1">
            <a:extLst>
              <a:ext uri="{FF2B5EF4-FFF2-40B4-BE49-F238E27FC236}">
                <a16:creationId xmlns:a16="http://schemas.microsoft.com/office/drawing/2014/main" id="{C903B244-A73C-4E24-8362-E89889D5F92A}"/>
              </a:ext>
            </a:extLst>
          </p:cNvPr>
          <p:cNvPicPr>
            <a:picLocks noChangeAspect="1"/>
          </p:cNvPicPr>
          <p:nvPr/>
        </p:nvPicPr>
        <p:blipFill>
          <a:blip r:embed="rId6"/>
          <a:stretch>
            <a:fillRect/>
          </a:stretch>
        </p:blipFill>
        <p:spPr>
          <a:xfrm>
            <a:off x="5454554" y="2514440"/>
            <a:ext cx="6626413" cy="4188745"/>
          </a:xfrm>
          <a:prstGeom prst="rect">
            <a:avLst/>
          </a:prstGeom>
        </p:spPr>
      </p:pic>
    </p:spTree>
    <p:extLst>
      <p:ext uri="{BB962C8B-B14F-4D97-AF65-F5344CB8AC3E}">
        <p14:creationId xmlns:p14="http://schemas.microsoft.com/office/powerpoint/2010/main" val="11003840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9" name="TextBox 8">
            <a:extLst>
              <a:ext uri="{FF2B5EF4-FFF2-40B4-BE49-F238E27FC236}">
                <a16:creationId xmlns:a16="http://schemas.microsoft.com/office/drawing/2014/main" id="{D06F317E-F14E-4BA8-89B7-B0D26A419A4F}"/>
              </a:ext>
            </a:extLst>
          </p:cNvPr>
          <p:cNvSpPr txBox="1"/>
          <p:nvPr/>
        </p:nvSpPr>
        <p:spPr>
          <a:xfrm>
            <a:off x="1789662" y="154814"/>
            <a:ext cx="5987986"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Gestión de los consentimientos</a:t>
            </a:r>
          </a:p>
        </p:txBody>
      </p:sp>
      <p:pic>
        <p:nvPicPr>
          <p:cNvPr id="5" name="Picture 4">
            <a:extLst>
              <a:ext uri="{FF2B5EF4-FFF2-40B4-BE49-F238E27FC236}">
                <a16:creationId xmlns:a16="http://schemas.microsoft.com/office/drawing/2014/main" id="{9D2ECB00-F797-4B1D-89D2-1ADA0F00A849}"/>
              </a:ext>
            </a:extLst>
          </p:cNvPr>
          <p:cNvPicPr>
            <a:picLocks noChangeAspect="1"/>
          </p:cNvPicPr>
          <p:nvPr/>
        </p:nvPicPr>
        <p:blipFill>
          <a:blip r:embed="rId4"/>
          <a:stretch>
            <a:fillRect/>
          </a:stretch>
        </p:blipFill>
        <p:spPr>
          <a:xfrm>
            <a:off x="2415655" y="1235243"/>
            <a:ext cx="3903258" cy="2489928"/>
          </a:xfrm>
          <a:prstGeom prst="rect">
            <a:avLst/>
          </a:prstGeom>
        </p:spPr>
      </p:pic>
      <p:pic>
        <p:nvPicPr>
          <p:cNvPr id="10" name="Picture 9">
            <a:extLst>
              <a:ext uri="{FF2B5EF4-FFF2-40B4-BE49-F238E27FC236}">
                <a16:creationId xmlns:a16="http://schemas.microsoft.com/office/drawing/2014/main" id="{1E97D66C-F08C-469F-B1FF-5206187C4485}"/>
              </a:ext>
            </a:extLst>
          </p:cNvPr>
          <p:cNvPicPr>
            <a:picLocks noChangeAspect="1"/>
          </p:cNvPicPr>
          <p:nvPr/>
        </p:nvPicPr>
        <p:blipFill>
          <a:blip r:embed="rId5"/>
          <a:stretch>
            <a:fillRect/>
          </a:stretch>
        </p:blipFill>
        <p:spPr>
          <a:xfrm>
            <a:off x="194225" y="1374413"/>
            <a:ext cx="2090189" cy="1778220"/>
          </a:xfrm>
          <a:prstGeom prst="rect">
            <a:avLst/>
          </a:prstGeom>
        </p:spPr>
      </p:pic>
      <p:pic>
        <p:nvPicPr>
          <p:cNvPr id="7" name="Picture 6">
            <a:extLst>
              <a:ext uri="{FF2B5EF4-FFF2-40B4-BE49-F238E27FC236}">
                <a16:creationId xmlns:a16="http://schemas.microsoft.com/office/drawing/2014/main" id="{833026AE-AEE2-42C0-8F23-ACF03A2C06EC}"/>
              </a:ext>
            </a:extLst>
          </p:cNvPr>
          <p:cNvPicPr>
            <a:picLocks noChangeAspect="1"/>
          </p:cNvPicPr>
          <p:nvPr/>
        </p:nvPicPr>
        <p:blipFill>
          <a:blip r:embed="rId6"/>
          <a:stretch>
            <a:fillRect/>
          </a:stretch>
        </p:blipFill>
        <p:spPr>
          <a:xfrm>
            <a:off x="4993278" y="2480207"/>
            <a:ext cx="3310408" cy="2489929"/>
          </a:xfrm>
          <a:prstGeom prst="rect">
            <a:avLst/>
          </a:prstGeom>
        </p:spPr>
      </p:pic>
      <p:pic>
        <p:nvPicPr>
          <p:cNvPr id="8" name="Picture 7">
            <a:extLst>
              <a:ext uri="{FF2B5EF4-FFF2-40B4-BE49-F238E27FC236}">
                <a16:creationId xmlns:a16="http://schemas.microsoft.com/office/drawing/2014/main" id="{12D9A57E-DB5A-4CB0-AE7A-0A54B33A85FC}"/>
              </a:ext>
            </a:extLst>
          </p:cNvPr>
          <p:cNvPicPr>
            <a:picLocks noChangeAspect="1"/>
          </p:cNvPicPr>
          <p:nvPr/>
        </p:nvPicPr>
        <p:blipFill>
          <a:blip r:embed="rId7"/>
          <a:stretch>
            <a:fillRect/>
          </a:stretch>
        </p:blipFill>
        <p:spPr>
          <a:xfrm>
            <a:off x="7588156" y="4318603"/>
            <a:ext cx="4421874" cy="2417438"/>
          </a:xfrm>
          <a:prstGeom prst="rect">
            <a:avLst/>
          </a:prstGeom>
        </p:spPr>
      </p:pic>
    </p:spTree>
    <p:extLst>
      <p:ext uri="{BB962C8B-B14F-4D97-AF65-F5344CB8AC3E}">
        <p14:creationId xmlns:p14="http://schemas.microsoft.com/office/powerpoint/2010/main" val="15548368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5FB6101-2213-4153-B8FA-3D2054546A41}"/>
              </a:ext>
            </a:extLst>
          </p:cNvPr>
          <p:cNvPicPr>
            <a:picLocks noChangeAspect="1"/>
          </p:cNvPicPr>
          <p:nvPr/>
        </p:nvPicPr>
        <p:blipFill>
          <a:blip r:embed="rId3"/>
          <a:stretch>
            <a:fillRect/>
          </a:stretch>
        </p:blipFill>
        <p:spPr>
          <a:xfrm>
            <a:off x="2538413" y="1319213"/>
            <a:ext cx="3557588" cy="2109788"/>
          </a:xfrm>
          <a:prstGeom prst="rect">
            <a:avLst/>
          </a:prstGeom>
        </p:spPr>
      </p:pic>
      <p:pic>
        <p:nvPicPr>
          <p:cNvPr id="4" name="Picture 3">
            <a:extLst>
              <a:ext uri="{FF2B5EF4-FFF2-40B4-BE49-F238E27FC236}">
                <a16:creationId xmlns:a16="http://schemas.microsoft.com/office/drawing/2014/main" id="{1B94C142-9881-4015-BD11-7A18B70ED9E9}"/>
              </a:ext>
            </a:extLst>
          </p:cNvPr>
          <p:cNvPicPr>
            <a:picLocks noChangeAspect="1"/>
          </p:cNvPicPr>
          <p:nvPr/>
        </p:nvPicPr>
        <p:blipFill>
          <a:blip r:embed="rId4"/>
          <a:stretch>
            <a:fillRect/>
          </a:stretch>
        </p:blipFill>
        <p:spPr>
          <a:xfrm>
            <a:off x="5071078" y="1988696"/>
            <a:ext cx="3256911" cy="2327873"/>
          </a:xfrm>
          <a:prstGeom prst="rect">
            <a:avLst/>
          </a:prstGeom>
        </p:spPr>
      </p:pic>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5"/>
          <a:stretch>
            <a:fillRect/>
          </a:stretch>
        </p:blipFill>
        <p:spPr>
          <a:xfrm>
            <a:off x="0" y="63696"/>
            <a:ext cx="1789662" cy="1171546"/>
          </a:xfrm>
          <a:prstGeom prst="rect">
            <a:avLst/>
          </a:prstGeom>
        </p:spPr>
      </p:pic>
      <p:pic>
        <p:nvPicPr>
          <p:cNvPr id="16" name="Picture 15">
            <a:extLst>
              <a:ext uri="{FF2B5EF4-FFF2-40B4-BE49-F238E27FC236}">
                <a16:creationId xmlns:a16="http://schemas.microsoft.com/office/drawing/2014/main" id="{A1FF4AD2-B9DC-4C7B-9173-BFD6CB5ECBCC}"/>
              </a:ext>
            </a:extLst>
          </p:cNvPr>
          <p:cNvPicPr>
            <a:picLocks noChangeAspect="1"/>
          </p:cNvPicPr>
          <p:nvPr/>
        </p:nvPicPr>
        <p:blipFill>
          <a:blip r:embed="rId6"/>
          <a:stretch>
            <a:fillRect/>
          </a:stretch>
        </p:blipFill>
        <p:spPr>
          <a:xfrm>
            <a:off x="2668311" y="3912810"/>
            <a:ext cx="4402940" cy="2289529"/>
          </a:xfrm>
          <a:prstGeom prst="rect">
            <a:avLst/>
          </a:prstGeom>
        </p:spPr>
      </p:pic>
      <p:pic>
        <p:nvPicPr>
          <p:cNvPr id="18" name="Picture 17">
            <a:extLst>
              <a:ext uri="{FF2B5EF4-FFF2-40B4-BE49-F238E27FC236}">
                <a16:creationId xmlns:a16="http://schemas.microsoft.com/office/drawing/2014/main" id="{2EC7503D-FA7A-4F21-9907-963E85AEF008}"/>
              </a:ext>
            </a:extLst>
          </p:cNvPr>
          <p:cNvPicPr>
            <a:picLocks noChangeAspect="1"/>
          </p:cNvPicPr>
          <p:nvPr/>
        </p:nvPicPr>
        <p:blipFill>
          <a:blip r:embed="rId7"/>
          <a:stretch>
            <a:fillRect/>
          </a:stretch>
        </p:blipFill>
        <p:spPr>
          <a:xfrm>
            <a:off x="5797300" y="4519276"/>
            <a:ext cx="3576207" cy="1939811"/>
          </a:xfrm>
          <a:prstGeom prst="rect">
            <a:avLst/>
          </a:prstGeom>
        </p:spPr>
      </p:pic>
      <p:pic>
        <p:nvPicPr>
          <p:cNvPr id="19" name="Picture 18">
            <a:extLst>
              <a:ext uri="{FF2B5EF4-FFF2-40B4-BE49-F238E27FC236}">
                <a16:creationId xmlns:a16="http://schemas.microsoft.com/office/drawing/2014/main" id="{38E812E2-8795-461C-AD6D-B39A15EEA329}"/>
              </a:ext>
            </a:extLst>
          </p:cNvPr>
          <p:cNvPicPr>
            <a:picLocks noChangeAspect="1"/>
          </p:cNvPicPr>
          <p:nvPr/>
        </p:nvPicPr>
        <p:blipFill>
          <a:blip r:embed="rId8"/>
          <a:stretch>
            <a:fillRect/>
          </a:stretch>
        </p:blipFill>
        <p:spPr>
          <a:xfrm>
            <a:off x="9239849" y="5056889"/>
            <a:ext cx="2791730" cy="1530124"/>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5987986"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Solicitudes de titular de los datos</a:t>
            </a:r>
            <a:endParaRPr lang="es-ES" sz="3200" dirty="0"/>
          </a:p>
        </p:txBody>
      </p:sp>
      <p:pic>
        <p:nvPicPr>
          <p:cNvPr id="13" name="Picture 12">
            <a:extLst>
              <a:ext uri="{FF2B5EF4-FFF2-40B4-BE49-F238E27FC236}">
                <a16:creationId xmlns:a16="http://schemas.microsoft.com/office/drawing/2014/main" id="{88F1D8A5-10A0-4C97-B1D4-4D6AF0695B37}"/>
              </a:ext>
            </a:extLst>
          </p:cNvPr>
          <p:cNvPicPr>
            <a:picLocks noChangeAspect="1"/>
          </p:cNvPicPr>
          <p:nvPr/>
        </p:nvPicPr>
        <p:blipFill>
          <a:blip r:embed="rId9"/>
          <a:stretch>
            <a:fillRect/>
          </a:stretch>
        </p:blipFill>
        <p:spPr>
          <a:xfrm>
            <a:off x="194225" y="1374413"/>
            <a:ext cx="2090189" cy="1778220"/>
          </a:xfrm>
          <a:prstGeom prst="rect">
            <a:avLst/>
          </a:prstGeom>
        </p:spPr>
      </p:pic>
      <p:pic>
        <p:nvPicPr>
          <p:cNvPr id="5" name="Picture 4">
            <a:extLst>
              <a:ext uri="{FF2B5EF4-FFF2-40B4-BE49-F238E27FC236}">
                <a16:creationId xmlns:a16="http://schemas.microsoft.com/office/drawing/2014/main" id="{71E141A1-CB40-47CB-A585-564942BAC859}"/>
              </a:ext>
            </a:extLst>
          </p:cNvPr>
          <p:cNvPicPr>
            <a:picLocks noChangeAspect="1"/>
          </p:cNvPicPr>
          <p:nvPr/>
        </p:nvPicPr>
        <p:blipFill>
          <a:blip r:embed="rId10"/>
          <a:stretch>
            <a:fillRect/>
          </a:stretch>
        </p:blipFill>
        <p:spPr>
          <a:xfrm>
            <a:off x="7177225" y="2783963"/>
            <a:ext cx="4692928" cy="1735313"/>
          </a:xfrm>
          <a:prstGeom prst="rect">
            <a:avLst/>
          </a:prstGeom>
        </p:spPr>
      </p:pic>
    </p:spTree>
    <p:extLst>
      <p:ext uri="{BB962C8B-B14F-4D97-AF65-F5344CB8AC3E}">
        <p14:creationId xmlns:p14="http://schemas.microsoft.com/office/powerpoint/2010/main" val="28489010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5987986"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Búsqueda e investigación</a:t>
            </a:r>
            <a:endParaRPr lang="es-ES" sz="3200" dirty="0"/>
          </a:p>
        </p:txBody>
      </p:sp>
      <p:pic>
        <p:nvPicPr>
          <p:cNvPr id="13" name="Picture 12">
            <a:extLst>
              <a:ext uri="{FF2B5EF4-FFF2-40B4-BE49-F238E27FC236}">
                <a16:creationId xmlns:a16="http://schemas.microsoft.com/office/drawing/2014/main" id="{88F1D8A5-10A0-4C97-B1D4-4D6AF0695B37}"/>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4" name="Picture 3">
            <a:extLst>
              <a:ext uri="{FF2B5EF4-FFF2-40B4-BE49-F238E27FC236}">
                <a16:creationId xmlns:a16="http://schemas.microsoft.com/office/drawing/2014/main" id="{C6B9DD3B-EA65-4950-9AF4-4E262C795B5C}"/>
              </a:ext>
            </a:extLst>
          </p:cNvPr>
          <p:cNvPicPr>
            <a:picLocks noChangeAspect="1"/>
          </p:cNvPicPr>
          <p:nvPr/>
        </p:nvPicPr>
        <p:blipFill>
          <a:blip r:embed="rId5"/>
          <a:stretch>
            <a:fillRect/>
          </a:stretch>
        </p:blipFill>
        <p:spPr>
          <a:xfrm>
            <a:off x="2607931" y="1148979"/>
            <a:ext cx="3667702" cy="2792531"/>
          </a:xfrm>
          <a:prstGeom prst="rect">
            <a:avLst/>
          </a:prstGeom>
        </p:spPr>
      </p:pic>
      <p:pic>
        <p:nvPicPr>
          <p:cNvPr id="5" name="Picture 4">
            <a:extLst>
              <a:ext uri="{FF2B5EF4-FFF2-40B4-BE49-F238E27FC236}">
                <a16:creationId xmlns:a16="http://schemas.microsoft.com/office/drawing/2014/main" id="{9B043A7F-6EFF-4AFD-ADF0-692244E47F57}"/>
              </a:ext>
            </a:extLst>
          </p:cNvPr>
          <p:cNvPicPr>
            <a:picLocks noChangeAspect="1"/>
          </p:cNvPicPr>
          <p:nvPr/>
        </p:nvPicPr>
        <p:blipFill>
          <a:blip r:embed="rId6"/>
          <a:stretch>
            <a:fillRect/>
          </a:stretch>
        </p:blipFill>
        <p:spPr>
          <a:xfrm>
            <a:off x="5677469" y="3199225"/>
            <a:ext cx="6382412" cy="3503961"/>
          </a:xfrm>
          <a:prstGeom prst="rect">
            <a:avLst/>
          </a:prstGeom>
        </p:spPr>
      </p:pic>
    </p:spTree>
    <p:extLst>
      <p:ext uri="{BB962C8B-B14F-4D97-AF65-F5344CB8AC3E}">
        <p14:creationId xmlns:p14="http://schemas.microsoft.com/office/powerpoint/2010/main" val="3767630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1"/>
          </p:nvPr>
        </p:nvSpPr>
        <p:spPr>
          <a:xfrm>
            <a:off x="2407672" y="1015807"/>
            <a:ext cx="3492385" cy="624695"/>
          </a:xfrm>
        </p:spPr>
        <p:txBody>
          <a:bodyPr/>
          <a:lstStyle/>
          <a:p>
            <a:r>
              <a:rPr lang="en-US" dirty="0"/>
              <a:t>Martín Luis Lopez </a:t>
            </a:r>
          </a:p>
        </p:txBody>
      </p:sp>
      <p:sp>
        <p:nvSpPr>
          <p:cNvPr id="3" name="Marcador de texto 2"/>
          <p:cNvSpPr>
            <a:spLocks noGrp="1"/>
          </p:cNvSpPr>
          <p:nvPr>
            <p:ph type="body" sz="quarter" idx="12"/>
          </p:nvPr>
        </p:nvSpPr>
        <p:spPr>
          <a:xfrm>
            <a:off x="2407672" y="1723869"/>
            <a:ext cx="3492385" cy="362952"/>
          </a:xfrm>
        </p:spPr>
        <p:txBody>
          <a:bodyPr/>
          <a:lstStyle/>
          <a:p>
            <a:r>
              <a:rPr lang="es-ES" dirty="0"/>
              <a:t>Microsoft </a:t>
            </a:r>
            <a:r>
              <a:rPr lang="es-ES" dirty="0" err="1"/>
              <a:t>Solutions</a:t>
            </a:r>
            <a:r>
              <a:rPr lang="es-ES" dirty="0"/>
              <a:t> Architect</a:t>
            </a:r>
            <a:endParaRPr lang="en-US" dirty="0"/>
          </a:p>
        </p:txBody>
      </p:sp>
      <p:sp>
        <p:nvSpPr>
          <p:cNvPr id="7" name="Marcador de texto 6"/>
          <p:cNvSpPr>
            <a:spLocks noGrp="1"/>
          </p:cNvSpPr>
          <p:nvPr>
            <p:ph type="body" sz="quarter" idx="17"/>
          </p:nvPr>
        </p:nvSpPr>
        <p:spPr>
          <a:xfrm>
            <a:off x="725217" y="2811016"/>
            <a:ext cx="5174840" cy="2013198"/>
          </a:xfrm>
        </p:spPr>
        <p:txBody>
          <a:bodyPr/>
          <a:lstStyle/>
          <a:p>
            <a:r>
              <a:rPr lang="es-ES" dirty="0"/>
              <a:t>Malagueño con más de 15 años de experiencia en Tecnología Microsoft, MSCD desde el año 2001 y MCT desde 2003,  actualmente trabaja en la línea de Digital Experience en everis como Arquitecto de soluciones SharePoint, Office 365 y Azure.</a:t>
            </a:r>
          </a:p>
          <a:p>
            <a:r>
              <a:rPr lang="es-ES" dirty="0">
                <a:hlinkClick r:id="rId3"/>
              </a:rPr>
              <a:t>mlopezre@everis.com</a:t>
            </a:r>
            <a:endParaRPr lang="es-ES" dirty="0"/>
          </a:p>
          <a:p>
            <a:r>
              <a:rPr lang="es-ES" dirty="0"/>
              <a:t>@</a:t>
            </a:r>
            <a:r>
              <a:rPr lang="es-ES" dirty="0" err="1"/>
              <a:t>MartinLuisLopez</a:t>
            </a:r>
            <a:r>
              <a:rPr lang="es-ES" dirty="0"/>
              <a:t> </a:t>
            </a:r>
            <a:endParaRPr lang="en-US" dirty="0"/>
          </a:p>
        </p:txBody>
      </p:sp>
      <p:sp>
        <p:nvSpPr>
          <p:cNvPr id="8" name="Marcador de texto 7"/>
          <p:cNvSpPr>
            <a:spLocks noGrp="1"/>
          </p:cNvSpPr>
          <p:nvPr>
            <p:ph type="body" sz="quarter" idx="18"/>
          </p:nvPr>
        </p:nvSpPr>
        <p:spPr>
          <a:xfrm>
            <a:off x="2407672" y="2149619"/>
            <a:ext cx="3492385" cy="362952"/>
          </a:xfrm>
        </p:spPr>
        <p:txBody>
          <a:bodyPr/>
          <a:lstStyle/>
          <a:p>
            <a:r>
              <a:rPr lang="en-US" dirty="0"/>
              <a:t>everis</a:t>
            </a:r>
          </a:p>
        </p:txBody>
      </p:sp>
      <p:sp>
        <p:nvSpPr>
          <p:cNvPr id="9" name="Marcador de texto 8"/>
          <p:cNvSpPr>
            <a:spLocks noGrp="1"/>
          </p:cNvSpPr>
          <p:nvPr>
            <p:ph type="body" sz="quarter" idx="19"/>
          </p:nvPr>
        </p:nvSpPr>
        <p:spPr>
          <a:xfrm>
            <a:off x="8191623" y="1021153"/>
            <a:ext cx="3492385" cy="624695"/>
          </a:xfrm>
        </p:spPr>
        <p:txBody>
          <a:bodyPr/>
          <a:lstStyle/>
          <a:p>
            <a:r>
              <a:rPr lang="en-US" dirty="0"/>
              <a:t>Raúl Gonzalo</a:t>
            </a:r>
          </a:p>
        </p:txBody>
      </p:sp>
      <p:sp>
        <p:nvSpPr>
          <p:cNvPr id="10" name="Marcador de texto 9"/>
          <p:cNvSpPr>
            <a:spLocks noGrp="1"/>
          </p:cNvSpPr>
          <p:nvPr>
            <p:ph type="body" sz="quarter" idx="20"/>
          </p:nvPr>
        </p:nvSpPr>
        <p:spPr>
          <a:xfrm>
            <a:off x="8191623" y="1729215"/>
            <a:ext cx="3492385" cy="362952"/>
          </a:xfrm>
        </p:spPr>
        <p:txBody>
          <a:bodyPr/>
          <a:lstStyle/>
          <a:p>
            <a:r>
              <a:rPr lang="es-ES" dirty="0"/>
              <a:t>Digital Experience Manager</a:t>
            </a:r>
            <a:endParaRPr lang="en-US" dirty="0"/>
          </a:p>
        </p:txBody>
      </p:sp>
      <p:sp>
        <p:nvSpPr>
          <p:cNvPr id="14" name="Marcador de texto 13"/>
          <p:cNvSpPr>
            <a:spLocks noGrp="1"/>
          </p:cNvSpPr>
          <p:nvPr>
            <p:ph type="body" sz="quarter" idx="24"/>
          </p:nvPr>
        </p:nvSpPr>
        <p:spPr>
          <a:xfrm>
            <a:off x="6509168" y="2811014"/>
            <a:ext cx="5174840" cy="2013200"/>
          </a:xfrm>
        </p:spPr>
        <p:txBody>
          <a:bodyPr/>
          <a:lstStyle/>
          <a:p>
            <a:r>
              <a:rPr lang="es-ES" dirty="0"/>
              <a:t>Madrileño, 15 años de experiencia en IT, profesional certificado por Microsoft y Oracle, actualmente es Manager en la línea de Digital Experience en everis y responsable del equipo de canales digitales Microsoft.</a:t>
            </a:r>
          </a:p>
          <a:p>
            <a:endParaRPr lang="en-US" dirty="0"/>
          </a:p>
          <a:p>
            <a:r>
              <a:rPr lang="en-US" dirty="0">
                <a:hlinkClick r:id="rId4"/>
              </a:rPr>
              <a:t>rgonzalo@everis.com</a:t>
            </a:r>
            <a:endParaRPr lang="en-US" dirty="0"/>
          </a:p>
          <a:p>
            <a:r>
              <a:rPr lang="en-US" dirty="0"/>
              <a:t>@raul_gonzalo</a:t>
            </a:r>
          </a:p>
        </p:txBody>
      </p:sp>
      <p:sp>
        <p:nvSpPr>
          <p:cNvPr id="15" name="Marcador de texto 14"/>
          <p:cNvSpPr>
            <a:spLocks noGrp="1"/>
          </p:cNvSpPr>
          <p:nvPr>
            <p:ph type="body" sz="quarter" idx="25"/>
          </p:nvPr>
        </p:nvSpPr>
        <p:spPr>
          <a:xfrm>
            <a:off x="8191623" y="2154965"/>
            <a:ext cx="3492385" cy="362952"/>
          </a:xfrm>
        </p:spPr>
        <p:txBody>
          <a:bodyPr/>
          <a:lstStyle/>
          <a:p>
            <a:r>
              <a:rPr lang="en-US" dirty="0"/>
              <a:t>everis</a:t>
            </a:r>
          </a:p>
        </p:txBody>
      </p:sp>
      <p:pic>
        <p:nvPicPr>
          <p:cNvPr id="21" name="Picture Placeholder 20">
            <a:extLst>
              <a:ext uri="{FF2B5EF4-FFF2-40B4-BE49-F238E27FC236}">
                <a16:creationId xmlns:a16="http://schemas.microsoft.com/office/drawing/2014/main" id="{867821C5-D1BB-4B2F-84C0-958F959636BD}"/>
              </a:ext>
            </a:extLst>
          </p:cNvPr>
          <p:cNvPicPr>
            <a:picLocks noGrp="1" noChangeAspect="1"/>
          </p:cNvPicPr>
          <p:nvPr>
            <p:ph type="pic" sz="quarter" idx="16"/>
          </p:nvPr>
        </p:nvPicPr>
        <p:blipFill>
          <a:blip r:embed="rId5"/>
          <a:srcRect l="2960" r="2960"/>
          <a:stretch>
            <a:fillRect/>
          </a:stretch>
        </p:blipFill>
        <p:spPr/>
      </p:pic>
      <p:pic>
        <p:nvPicPr>
          <p:cNvPr id="25" name="Picture Placeholder 24">
            <a:extLst>
              <a:ext uri="{FF2B5EF4-FFF2-40B4-BE49-F238E27FC236}">
                <a16:creationId xmlns:a16="http://schemas.microsoft.com/office/drawing/2014/main" id="{7C106317-9217-4B5B-969C-7392FF202A00}"/>
              </a:ext>
            </a:extLst>
          </p:cNvPr>
          <p:cNvPicPr>
            <a:picLocks noGrp="1" noChangeAspect="1"/>
          </p:cNvPicPr>
          <p:nvPr>
            <p:ph type="pic" sz="quarter" idx="23"/>
          </p:nvPr>
        </p:nvPicPr>
        <p:blipFill>
          <a:blip r:embed="rId6"/>
          <a:srcRect l="2910" r="2910"/>
          <a:stretch>
            <a:fillRect/>
          </a:stretch>
        </p:blipFill>
        <p:spPr/>
      </p:pic>
    </p:spTree>
    <p:extLst>
      <p:ext uri="{BB962C8B-B14F-4D97-AF65-F5344CB8AC3E}">
        <p14:creationId xmlns:p14="http://schemas.microsoft.com/office/powerpoint/2010/main" val="38375215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6482800"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Prevención de pérdida de datos (DLP)</a:t>
            </a:r>
            <a:endParaRPr lang="es-ES" sz="3200" dirty="0"/>
          </a:p>
        </p:txBody>
      </p:sp>
      <p:pic>
        <p:nvPicPr>
          <p:cNvPr id="13" name="Picture 12">
            <a:extLst>
              <a:ext uri="{FF2B5EF4-FFF2-40B4-BE49-F238E27FC236}">
                <a16:creationId xmlns:a16="http://schemas.microsoft.com/office/drawing/2014/main" id="{88F1D8A5-10A0-4C97-B1D4-4D6AF0695B37}"/>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4" name="Picture 3">
            <a:extLst>
              <a:ext uri="{FF2B5EF4-FFF2-40B4-BE49-F238E27FC236}">
                <a16:creationId xmlns:a16="http://schemas.microsoft.com/office/drawing/2014/main" id="{DE79B56F-06D4-44C4-BCCD-A3F1AFB7B1D5}"/>
              </a:ext>
            </a:extLst>
          </p:cNvPr>
          <p:cNvPicPr>
            <a:picLocks noChangeAspect="1"/>
          </p:cNvPicPr>
          <p:nvPr/>
        </p:nvPicPr>
        <p:blipFill>
          <a:blip r:embed="rId5"/>
          <a:stretch>
            <a:fillRect/>
          </a:stretch>
        </p:blipFill>
        <p:spPr>
          <a:xfrm>
            <a:off x="2625275" y="1366589"/>
            <a:ext cx="4443311" cy="3219060"/>
          </a:xfrm>
          <a:prstGeom prst="rect">
            <a:avLst/>
          </a:prstGeom>
        </p:spPr>
      </p:pic>
      <p:pic>
        <p:nvPicPr>
          <p:cNvPr id="5" name="Picture 4">
            <a:extLst>
              <a:ext uri="{FF2B5EF4-FFF2-40B4-BE49-F238E27FC236}">
                <a16:creationId xmlns:a16="http://schemas.microsoft.com/office/drawing/2014/main" id="{002431A2-688D-4D77-868F-F5F8967FAC9E}"/>
              </a:ext>
            </a:extLst>
          </p:cNvPr>
          <p:cNvPicPr>
            <a:picLocks noChangeAspect="1"/>
          </p:cNvPicPr>
          <p:nvPr/>
        </p:nvPicPr>
        <p:blipFill>
          <a:blip r:embed="rId6"/>
          <a:stretch>
            <a:fillRect/>
          </a:stretch>
        </p:blipFill>
        <p:spPr>
          <a:xfrm>
            <a:off x="6096000" y="3152632"/>
            <a:ext cx="5806334" cy="3550553"/>
          </a:xfrm>
          <a:prstGeom prst="rect">
            <a:avLst/>
          </a:prstGeom>
        </p:spPr>
      </p:pic>
    </p:spTree>
    <p:extLst>
      <p:ext uri="{BB962C8B-B14F-4D97-AF65-F5344CB8AC3E}">
        <p14:creationId xmlns:p14="http://schemas.microsoft.com/office/powerpoint/2010/main" val="1480493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5987986"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Identificación de Riesgos</a:t>
            </a:r>
            <a:endParaRPr lang="es-ES" sz="3200" dirty="0"/>
          </a:p>
        </p:txBody>
      </p:sp>
      <p:pic>
        <p:nvPicPr>
          <p:cNvPr id="13" name="Picture 12">
            <a:extLst>
              <a:ext uri="{FF2B5EF4-FFF2-40B4-BE49-F238E27FC236}">
                <a16:creationId xmlns:a16="http://schemas.microsoft.com/office/drawing/2014/main" id="{88F1D8A5-10A0-4C97-B1D4-4D6AF0695B37}"/>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2" name="Picture 1">
            <a:extLst>
              <a:ext uri="{FF2B5EF4-FFF2-40B4-BE49-F238E27FC236}">
                <a16:creationId xmlns:a16="http://schemas.microsoft.com/office/drawing/2014/main" id="{E01DDD4F-261A-4051-B786-3B4909EB1F01}"/>
              </a:ext>
            </a:extLst>
          </p:cNvPr>
          <p:cNvPicPr>
            <a:picLocks noChangeAspect="1"/>
          </p:cNvPicPr>
          <p:nvPr/>
        </p:nvPicPr>
        <p:blipFill>
          <a:blip r:embed="rId5"/>
          <a:stretch>
            <a:fillRect/>
          </a:stretch>
        </p:blipFill>
        <p:spPr>
          <a:xfrm>
            <a:off x="2872641" y="1326362"/>
            <a:ext cx="3741392" cy="2999978"/>
          </a:xfrm>
          <a:prstGeom prst="rect">
            <a:avLst/>
          </a:prstGeom>
        </p:spPr>
      </p:pic>
      <p:pic>
        <p:nvPicPr>
          <p:cNvPr id="3" name="Picture 2">
            <a:extLst>
              <a:ext uri="{FF2B5EF4-FFF2-40B4-BE49-F238E27FC236}">
                <a16:creationId xmlns:a16="http://schemas.microsoft.com/office/drawing/2014/main" id="{31AE5A0E-4279-4228-BFA6-AD957EBE99F2}"/>
              </a:ext>
            </a:extLst>
          </p:cNvPr>
          <p:cNvPicPr>
            <a:picLocks noChangeAspect="1"/>
          </p:cNvPicPr>
          <p:nvPr/>
        </p:nvPicPr>
        <p:blipFill>
          <a:blip r:embed="rId6"/>
          <a:stretch>
            <a:fillRect/>
          </a:stretch>
        </p:blipFill>
        <p:spPr>
          <a:xfrm>
            <a:off x="5609229" y="3296549"/>
            <a:ext cx="6446293" cy="3190890"/>
          </a:xfrm>
          <a:prstGeom prst="rect">
            <a:avLst/>
          </a:prstGeom>
        </p:spPr>
      </p:pic>
    </p:spTree>
    <p:extLst>
      <p:ext uri="{BB962C8B-B14F-4D97-AF65-F5344CB8AC3E}">
        <p14:creationId xmlns:p14="http://schemas.microsoft.com/office/powerpoint/2010/main" val="1853336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6061339"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Infracciones de datos</a:t>
            </a:r>
            <a:endParaRPr lang="es-ES" sz="3200" dirty="0"/>
          </a:p>
        </p:txBody>
      </p:sp>
      <p:pic>
        <p:nvPicPr>
          <p:cNvPr id="13" name="Picture 12">
            <a:extLst>
              <a:ext uri="{FF2B5EF4-FFF2-40B4-BE49-F238E27FC236}">
                <a16:creationId xmlns:a16="http://schemas.microsoft.com/office/drawing/2014/main" id="{88F1D8A5-10A0-4C97-B1D4-4D6AF0695B37}"/>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4" name="Picture 3">
            <a:extLst>
              <a:ext uri="{FF2B5EF4-FFF2-40B4-BE49-F238E27FC236}">
                <a16:creationId xmlns:a16="http://schemas.microsoft.com/office/drawing/2014/main" id="{F070A22B-9895-4087-8CFF-153CE1450F0F}"/>
              </a:ext>
            </a:extLst>
          </p:cNvPr>
          <p:cNvPicPr>
            <a:picLocks noChangeAspect="1"/>
          </p:cNvPicPr>
          <p:nvPr/>
        </p:nvPicPr>
        <p:blipFill>
          <a:blip r:embed="rId5"/>
          <a:stretch>
            <a:fillRect/>
          </a:stretch>
        </p:blipFill>
        <p:spPr>
          <a:xfrm>
            <a:off x="2567912" y="1326362"/>
            <a:ext cx="3568370" cy="2792912"/>
          </a:xfrm>
          <a:prstGeom prst="rect">
            <a:avLst/>
          </a:prstGeom>
        </p:spPr>
      </p:pic>
      <p:pic>
        <p:nvPicPr>
          <p:cNvPr id="5" name="Picture 4">
            <a:extLst>
              <a:ext uri="{FF2B5EF4-FFF2-40B4-BE49-F238E27FC236}">
                <a16:creationId xmlns:a16="http://schemas.microsoft.com/office/drawing/2014/main" id="{C102CE61-DCBA-4E5D-8F16-3DE870A9C722}"/>
              </a:ext>
            </a:extLst>
          </p:cNvPr>
          <p:cNvPicPr>
            <a:picLocks noChangeAspect="1"/>
          </p:cNvPicPr>
          <p:nvPr/>
        </p:nvPicPr>
        <p:blipFill>
          <a:blip r:embed="rId6"/>
          <a:stretch>
            <a:fillRect/>
          </a:stretch>
        </p:blipFill>
        <p:spPr>
          <a:xfrm>
            <a:off x="3978516" y="4210393"/>
            <a:ext cx="8117950" cy="2158266"/>
          </a:xfrm>
          <a:prstGeom prst="rect">
            <a:avLst/>
          </a:prstGeom>
        </p:spPr>
      </p:pic>
    </p:spTree>
    <p:extLst>
      <p:ext uri="{BB962C8B-B14F-4D97-AF65-F5344CB8AC3E}">
        <p14:creationId xmlns:p14="http://schemas.microsoft.com/office/powerpoint/2010/main" val="19508729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6061339"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Puntuación de seguridad</a:t>
            </a:r>
            <a:endParaRPr lang="es-ES" sz="3200" dirty="0"/>
          </a:p>
        </p:txBody>
      </p:sp>
      <p:pic>
        <p:nvPicPr>
          <p:cNvPr id="13" name="Picture 12">
            <a:extLst>
              <a:ext uri="{FF2B5EF4-FFF2-40B4-BE49-F238E27FC236}">
                <a16:creationId xmlns:a16="http://schemas.microsoft.com/office/drawing/2014/main" id="{88F1D8A5-10A0-4C97-B1D4-4D6AF0695B37}"/>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2" name="Picture 1">
            <a:extLst>
              <a:ext uri="{FF2B5EF4-FFF2-40B4-BE49-F238E27FC236}">
                <a16:creationId xmlns:a16="http://schemas.microsoft.com/office/drawing/2014/main" id="{0B16F8AB-5C20-445B-A1FA-1E260F4B57ED}"/>
              </a:ext>
            </a:extLst>
          </p:cNvPr>
          <p:cNvPicPr>
            <a:picLocks noChangeAspect="1"/>
          </p:cNvPicPr>
          <p:nvPr/>
        </p:nvPicPr>
        <p:blipFill>
          <a:blip r:embed="rId5"/>
          <a:stretch>
            <a:fillRect/>
          </a:stretch>
        </p:blipFill>
        <p:spPr>
          <a:xfrm>
            <a:off x="2420274" y="1235242"/>
            <a:ext cx="4262039" cy="3105506"/>
          </a:xfrm>
          <a:prstGeom prst="rect">
            <a:avLst/>
          </a:prstGeom>
        </p:spPr>
      </p:pic>
      <p:pic>
        <p:nvPicPr>
          <p:cNvPr id="3" name="Picture 2">
            <a:extLst>
              <a:ext uri="{FF2B5EF4-FFF2-40B4-BE49-F238E27FC236}">
                <a16:creationId xmlns:a16="http://schemas.microsoft.com/office/drawing/2014/main" id="{7DC03E64-39DE-4DF9-88DB-A61A0A1973AB}"/>
              </a:ext>
            </a:extLst>
          </p:cNvPr>
          <p:cNvPicPr>
            <a:picLocks noChangeAspect="1"/>
          </p:cNvPicPr>
          <p:nvPr/>
        </p:nvPicPr>
        <p:blipFill>
          <a:blip r:embed="rId6"/>
          <a:stretch>
            <a:fillRect/>
          </a:stretch>
        </p:blipFill>
        <p:spPr>
          <a:xfrm>
            <a:off x="5571550" y="3322723"/>
            <a:ext cx="6620450" cy="3214554"/>
          </a:xfrm>
          <a:prstGeom prst="rect">
            <a:avLst/>
          </a:prstGeom>
        </p:spPr>
      </p:pic>
    </p:spTree>
    <p:extLst>
      <p:ext uri="{BB962C8B-B14F-4D97-AF65-F5344CB8AC3E}">
        <p14:creationId xmlns:p14="http://schemas.microsoft.com/office/powerpoint/2010/main" val="3224979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5987986"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Clasificación de datos</a:t>
            </a:r>
            <a:endParaRPr lang="es-ES" sz="3200" dirty="0"/>
          </a:p>
        </p:txBody>
      </p:sp>
      <p:pic>
        <p:nvPicPr>
          <p:cNvPr id="13" name="Picture 12">
            <a:extLst>
              <a:ext uri="{FF2B5EF4-FFF2-40B4-BE49-F238E27FC236}">
                <a16:creationId xmlns:a16="http://schemas.microsoft.com/office/drawing/2014/main" id="{88F1D8A5-10A0-4C97-B1D4-4D6AF0695B37}"/>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3" name="Picture 2">
            <a:extLst>
              <a:ext uri="{FF2B5EF4-FFF2-40B4-BE49-F238E27FC236}">
                <a16:creationId xmlns:a16="http://schemas.microsoft.com/office/drawing/2014/main" id="{52CAA8EE-5572-42A6-9DB8-7FE45CB19761}"/>
              </a:ext>
            </a:extLst>
          </p:cNvPr>
          <p:cNvPicPr>
            <a:picLocks noChangeAspect="1"/>
          </p:cNvPicPr>
          <p:nvPr/>
        </p:nvPicPr>
        <p:blipFill>
          <a:blip r:embed="rId5"/>
          <a:stretch>
            <a:fillRect/>
          </a:stretch>
        </p:blipFill>
        <p:spPr>
          <a:xfrm>
            <a:off x="2612338" y="1326361"/>
            <a:ext cx="3784890" cy="2896667"/>
          </a:xfrm>
          <a:prstGeom prst="rect">
            <a:avLst/>
          </a:prstGeom>
        </p:spPr>
      </p:pic>
      <p:pic>
        <p:nvPicPr>
          <p:cNvPr id="2" name="Picture 1">
            <a:extLst>
              <a:ext uri="{FF2B5EF4-FFF2-40B4-BE49-F238E27FC236}">
                <a16:creationId xmlns:a16="http://schemas.microsoft.com/office/drawing/2014/main" id="{FB3E432D-A29D-4776-A0CD-E64757CEE5F7}"/>
              </a:ext>
            </a:extLst>
          </p:cNvPr>
          <p:cNvPicPr>
            <a:picLocks noChangeAspect="1"/>
          </p:cNvPicPr>
          <p:nvPr/>
        </p:nvPicPr>
        <p:blipFill>
          <a:blip r:embed="rId6"/>
          <a:stretch>
            <a:fillRect/>
          </a:stretch>
        </p:blipFill>
        <p:spPr>
          <a:xfrm>
            <a:off x="6253283" y="3152633"/>
            <a:ext cx="4949869" cy="3112072"/>
          </a:xfrm>
          <a:prstGeom prst="rect">
            <a:avLst/>
          </a:prstGeom>
        </p:spPr>
      </p:pic>
    </p:spTree>
    <p:extLst>
      <p:ext uri="{BB962C8B-B14F-4D97-AF65-F5344CB8AC3E}">
        <p14:creationId xmlns:p14="http://schemas.microsoft.com/office/powerpoint/2010/main" val="16220841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12" name="TextBox 8">
            <a:extLst>
              <a:ext uri="{FF2B5EF4-FFF2-40B4-BE49-F238E27FC236}">
                <a16:creationId xmlns:a16="http://schemas.microsoft.com/office/drawing/2014/main" id="{D06F317E-F14E-4BA8-89B7-B0D26A419A4F}"/>
              </a:ext>
            </a:extLst>
          </p:cNvPr>
          <p:cNvSpPr txBox="1"/>
          <p:nvPr/>
        </p:nvSpPr>
        <p:spPr>
          <a:xfrm>
            <a:off x="1789662" y="154814"/>
            <a:ext cx="6061339" cy="769441"/>
          </a:xfrm>
          <a:prstGeom prst="rect">
            <a:avLst/>
          </a:prstGeom>
          <a:noFill/>
        </p:spPr>
        <p:txBody>
          <a:bodyPr wrap="none" lIns="0" tIns="0" rIns="0" bIns="0" rtlCol="0">
            <a:spAutoFit/>
          </a:bodyPr>
          <a:lstStyle/>
          <a:p>
            <a:r>
              <a:rPr lang="es-ES" spc="-70" dirty="0">
                <a:solidFill>
                  <a:schemeClr val="bg1"/>
                </a:solidFill>
              </a:rPr>
              <a:t>3. ¿Cómo garantizamos el cumplimento de GDPR en Office 365?</a:t>
            </a:r>
          </a:p>
          <a:p>
            <a:r>
              <a:rPr lang="es-ES" sz="3200" spc="-70" dirty="0">
                <a:solidFill>
                  <a:schemeClr val="bg1"/>
                </a:solidFill>
              </a:rPr>
              <a:t>Informes</a:t>
            </a:r>
            <a:endParaRPr lang="es-ES" sz="3200" dirty="0"/>
          </a:p>
        </p:txBody>
      </p:sp>
      <p:pic>
        <p:nvPicPr>
          <p:cNvPr id="13" name="Picture 12">
            <a:extLst>
              <a:ext uri="{FF2B5EF4-FFF2-40B4-BE49-F238E27FC236}">
                <a16:creationId xmlns:a16="http://schemas.microsoft.com/office/drawing/2014/main" id="{88F1D8A5-10A0-4C97-B1D4-4D6AF0695B37}"/>
              </a:ext>
            </a:extLst>
          </p:cNvPr>
          <p:cNvPicPr>
            <a:picLocks noChangeAspect="1"/>
          </p:cNvPicPr>
          <p:nvPr/>
        </p:nvPicPr>
        <p:blipFill>
          <a:blip r:embed="rId4"/>
          <a:stretch>
            <a:fillRect/>
          </a:stretch>
        </p:blipFill>
        <p:spPr>
          <a:xfrm>
            <a:off x="194225" y="1374413"/>
            <a:ext cx="2090189" cy="1778220"/>
          </a:xfrm>
          <a:prstGeom prst="rect">
            <a:avLst/>
          </a:prstGeom>
        </p:spPr>
      </p:pic>
      <p:pic>
        <p:nvPicPr>
          <p:cNvPr id="4" name="Picture 3">
            <a:extLst>
              <a:ext uri="{FF2B5EF4-FFF2-40B4-BE49-F238E27FC236}">
                <a16:creationId xmlns:a16="http://schemas.microsoft.com/office/drawing/2014/main" id="{D21CB3B9-3724-4A9F-BE57-7E457D293CC4}"/>
              </a:ext>
            </a:extLst>
          </p:cNvPr>
          <p:cNvPicPr>
            <a:picLocks noChangeAspect="1"/>
          </p:cNvPicPr>
          <p:nvPr/>
        </p:nvPicPr>
        <p:blipFill>
          <a:blip r:embed="rId5"/>
          <a:stretch>
            <a:fillRect/>
          </a:stretch>
        </p:blipFill>
        <p:spPr>
          <a:xfrm>
            <a:off x="2582769" y="1235242"/>
            <a:ext cx="4408062" cy="3199761"/>
          </a:xfrm>
          <a:prstGeom prst="rect">
            <a:avLst/>
          </a:prstGeom>
        </p:spPr>
      </p:pic>
      <p:pic>
        <p:nvPicPr>
          <p:cNvPr id="5" name="Picture 4">
            <a:extLst>
              <a:ext uri="{FF2B5EF4-FFF2-40B4-BE49-F238E27FC236}">
                <a16:creationId xmlns:a16="http://schemas.microsoft.com/office/drawing/2014/main" id="{C8FDFD06-D834-41D6-ACEC-ABA89C6B09C3}"/>
              </a:ext>
            </a:extLst>
          </p:cNvPr>
          <p:cNvPicPr>
            <a:picLocks noChangeAspect="1"/>
          </p:cNvPicPr>
          <p:nvPr/>
        </p:nvPicPr>
        <p:blipFill>
          <a:blip r:embed="rId6"/>
          <a:stretch>
            <a:fillRect/>
          </a:stretch>
        </p:blipFill>
        <p:spPr>
          <a:xfrm>
            <a:off x="5891282" y="3870123"/>
            <a:ext cx="6300717" cy="2969985"/>
          </a:xfrm>
          <a:prstGeom prst="rect">
            <a:avLst/>
          </a:prstGeom>
        </p:spPr>
      </p:pic>
    </p:spTree>
    <p:extLst>
      <p:ext uri="{BB962C8B-B14F-4D97-AF65-F5344CB8AC3E}">
        <p14:creationId xmlns:p14="http://schemas.microsoft.com/office/powerpoint/2010/main" val="8150401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5F457F6-C8F5-4166-BF66-B185034E3BD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	</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a:extLst>
              <a:ext uri="{FF2B5EF4-FFF2-40B4-BE49-F238E27FC236}">
                <a16:creationId xmlns:a16="http://schemas.microsoft.com/office/drawing/2014/main" id="{7F4270BC-65C6-446D-9166-79825D13BBBA}"/>
              </a:ext>
            </a:extLst>
          </p:cNvPr>
          <p:cNvPicPr>
            <a:picLocks noChangeAspect="1"/>
          </p:cNvPicPr>
          <p:nvPr/>
        </p:nvPicPr>
        <p:blipFill>
          <a:blip r:embed="rId2"/>
          <a:stretch>
            <a:fillRect/>
          </a:stretch>
        </p:blipFill>
        <p:spPr>
          <a:xfrm>
            <a:off x="0" y="63696"/>
            <a:ext cx="1789662" cy="1171546"/>
          </a:xfrm>
          <a:prstGeom prst="rect">
            <a:avLst/>
          </a:prstGeom>
        </p:spPr>
      </p:pic>
      <p:pic>
        <p:nvPicPr>
          <p:cNvPr id="26" name="Picture 2" descr="C:\Users\cvargasb\Desktop\robot-507811_1920.jpg">
            <a:extLst>
              <a:ext uri="{FF2B5EF4-FFF2-40B4-BE49-F238E27FC236}">
                <a16:creationId xmlns:a16="http://schemas.microsoft.com/office/drawing/2014/main" id="{2CD64B53-060A-4A43-BD52-BEAA97CBDE9D}"/>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378" t="8172" b="3232"/>
          <a:stretch/>
        </p:blipFill>
        <p:spPr bwMode="auto">
          <a:xfrm>
            <a:off x="4299174" y="1540731"/>
            <a:ext cx="7892826" cy="5317268"/>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51246B08-AC81-4E4E-AC33-72BD8F582844}"/>
              </a:ext>
            </a:extLst>
          </p:cNvPr>
          <p:cNvSpPr/>
          <p:nvPr/>
        </p:nvSpPr>
        <p:spPr>
          <a:xfrm>
            <a:off x="4049157" y="3244334"/>
            <a:ext cx="4093685" cy="369332"/>
          </a:xfrm>
          <a:prstGeom prst="rect">
            <a:avLst/>
          </a:prstGeom>
        </p:spPr>
        <p:txBody>
          <a:bodyPr wrap="none">
            <a:spAutoFit/>
          </a:bodyPr>
          <a:lstStyle/>
          <a:p>
            <a:r>
              <a:rPr lang="es-ES" spc="-70" dirty="0">
                <a:solidFill>
                  <a:schemeClr val="bg1"/>
                </a:solidFill>
              </a:rPr>
              <a:t>¿Estamos preparados para cumplir GDPR?</a:t>
            </a:r>
          </a:p>
        </p:txBody>
      </p:sp>
      <p:sp>
        <p:nvSpPr>
          <p:cNvPr id="30" name="Oval 29">
            <a:extLst>
              <a:ext uri="{FF2B5EF4-FFF2-40B4-BE49-F238E27FC236}">
                <a16:creationId xmlns:a16="http://schemas.microsoft.com/office/drawing/2014/main" id="{9489D3E0-E111-4010-B21F-52F57B057F34}"/>
              </a:ext>
            </a:extLst>
          </p:cNvPr>
          <p:cNvSpPr/>
          <p:nvPr/>
        </p:nvSpPr>
        <p:spPr bwMode="auto">
          <a:xfrm>
            <a:off x="457200" y="2082800"/>
            <a:ext cx="626533" cy="626533"/>
          </a:xfrm>
          <a:prstGeom prst="ellipse">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4</a:t>
            </a:r>
          </a:p>
        </p:txBody>
      </p:sp>
      <p:sp>
        <p:nvSpPr>
          <p:cNvPr id="31" name="TextBox 30">
            <a:extLst>
              <a:ext uri="{FF2B5EF4-FFF2-40B4-BE49-F238E27FC236}">
                <a16:creationId xmlns:a16="http://schemas.microsoft.com/office/drawing/2014/main" id="{47423B51-4734-48F2-96C4-759D9979DCF4}"/>
              </a:ext>
            </a:extLst>
          </p:cNvPr>
          <p:cNvSpPr txBox="1"/>
          <p:nvPr/>
        </p:nvSpPr>
        <p:spPr>
          <a:xfrm>
            <a:off x="1242706" y="2168525"/>
            <a:ext cx="4590872" cy="861774"/>
          </a:xfrm>
          <a:prstGeom prst="rect">
            <a:avLst/>
          </a:prstGeom>
          <a:noFill/>
        </p:spPr>
        <p:txBody>
          <a:bodyPr wrap="none" lIns="0" tIns="0" rIns="0" bIns="0" rtlCol="0">
            <a:spAutoFit/>
          </a:bodyPr>
          <a:lstStyle/>
          <a:p>
            <a:r>
              <a:rPr lang="es-ES" sz="2800" spc="-70" dirty="0">
                <a:solidFill>
                  <a:srgbClr val="003399"/>
                </a:solidFill>
              </a:rPr>
              <a:t>Retos para el futuro desarrollo </a:t>
            </a:r>
          </a:p>
          <a:p>
            <a:r>
              <a:rPr lang="es-ES" sz="2800" spc="-70" dirty="0">
                <a:solidFill>
                  <a:srgbClr val="003399"/>
                </a:solidFill>
              </a:rPr>
              <a:t>sostenible con GDPR</a:t>
            </a:r>
          </a:p>
        </p:txBody>
      </p:sp>
    </p:spTree>
    <p:extLst>
      <p:ext uri="{BB962C8B-B14F-4D97-AF65-F5344CB8AC3E}">
        <p14:creationId xmlns:p14="http://schemas.microsoft.com/office/powerpoint/2010/main" val="34151108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34337"/>
            <a:ext cx="12192000" cy="5622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14">
            <a:extLst>
              <a:ext uri="{FF2B5EF4-FFF2-40B4-BE49-F238E27FC236}">
                <a16:creationId xmlns:a16="http://schemas.microsoft.com/office/drawing/2014/main" id="{468416D5-0F4E-4FC4-99A5-2567AA315253}"/>
              </a:ext>
            </a:extLst>
          </p:cNvPr>
          <p:cNvPicPr>
            <a:picLocks noChangeAspect="1"/>
          </p:cNvPicPr>
          <p:nvPr/>
        </p:nvPicPr>
        <p:blipFill>
          <a:blip r:embed="rId4"/>
          <a:stretch>
            <a:fillRect/>
          </a:stretch>
        </p:blipFill>
        <p:spPr>
          <a:xfrm>
            <a:off x="0" y="63696"/>
            <a:ext cx="1789662" cy="1171546"/>
          </a:xfrm>
          <a:prstGeom prst="rect">
            <a:avLst/>
          </a:prstGeom>
        </p:spPr>
      </p:pic>
      <p:sp>
        <p:nvSpPr>
          <p:cNvPr id="9" name="TextBox 8">
            <a:extLst>
              <a:ext uri="{FF2B5EF4-FFF2-40B4-BE49-F238E27FC236}">
                <a16:creationId xmlns:a16="http://schemas.microsoft.com/office/drawing/2014/main" id="{D06F317E-F14E-4BA8-89B7-B0D26A419A4F}"/>
              </a:ext>
            </a:extLst>
          </p:cNvPr>
          <p:cNvSpPr txBox="1"/>
          <p:nvPr/>
        </p:nvSpPr>
        <p:spPr>
          <a:xfrm>
            <a:off x="1789662" y="154814"/>
            <a:ext cx="4992905" cy="276999"/>
          </a:xfrm>
          <a:prstGeom prst="rect">
            <a:avLst/>
          </a:prstGeom>
          <a:noFill/>
        </p:spPr>
        <p:txBody>
          <a:bodyPr wrap="none" lIns="0" tIns="0" rIns="0" bIns="0" rtlCol="0">
            <a:spAutoFit/>
          </a:bodyPr>
          <a:lstStyle/>
          <a:p>
            <a:r>
              <a:rPr lang="es-ES" spc="-70" dirty="0">
                <a:solidFill>
                  <a:schemeClr val="bg1"/>
                </a:solidFill>
              </a:rPr>
              <a:t>4. Retos para el futuro desarrollo sostenible con GDPR</a:t>
            </a:r>
          </a:p>
        </p:txBody>
      </p:sp>
    </p:spTree>
    <p:extLst>
      <p:ext uri="{BB962C8B-B14F-4D97-AF65-F5344CB8AC3E}">
        <p14:creationId xmlns:p14="http://schemas.microsoft.com/office/powerpoint/2010/main" val="38068267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AA4CCB-4801-48CA-B8A2-F99A6EA8C95B}"/>
              </a:ext>
            </a:extLst>
          </p:cNvPr>
          <p:cNvPicPr>
            <a:picLocks noChangeAspect="1"/>
          </p:cNvPicPr>
          <p:nvPr/>
        </p:nvPicPr>
        <p:blipFill>
          <a:blip r:embed="rId2"/>
          <a:stretch>
            <a:fillRect/>
          </a:stretch>
        </p:blipFill>
        <p:spPr>
          <a:xfrm>
            <a:off x="0" y="249321"/>
            <a:ext cx="12192000" cy="6848475"/>
          </a:xfrm>
          <a:prstGeom prst="rect">
            <a:avLst/>
          </a:prstGeom>
        </p:spPr>
      </p:pic>
      <p:sp>
        <p:nvSpPr>
          <p:cNvPr id="4" name="Rectangle 13">
            <a:extLst>
              <a:ext uri="{FF2B5EF4-FFF2-40B4-BE49-F238E27FC236}">
                <a16:creationId xmlns:a16="http://schemas.microsoft.com/office/drawing/2014/main" id="{A74E98B3-D0E3-4F8A-8C0A-210345AA723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400" b="1" dirty="0">
                <a:solidFill>
                  <a:schemeClr val="bg2"/>
                </a:solidFill>
              </a:rPr>
              <a:t>GDPR</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14">
            <a:extLst>
              <a:ext uri="{FF2B5EF4-FFF2-40B4-BE49-F238E27FC236}">
                <a16:creationId xmlns:a16="http://schemas.microsoft.com/office/drawing/2014/main" id="{468416D5-0F4E-4FC4-99A5-2567AA315253}"/>
              </a:ext>
            </a:extLst>
          </p:cNvPr>
          <p:cNvPicPr>
            <a:picLocks noChangeAspect="1"/>
          </p:cNvPicPr>
          <p:nvPr/>
        </p:nvPicPr>
        <p:blipFill>
          <a:blip r:embed="rId3"/>
          <a:stretch>
            <a:fillRect/>
          </a:stretch>
        </p:blipFill>
        <p:spPr>
          <a:xfrm>
            <a:off x="0" y="63696"/>
            <a:ext cx="1789662" cy="1171546"/>
          </a:xfrm>
          <a:prstGeom prst="rect">
            <a:avLst/>
          </a:prstGeom>
        </p:spPr>
      </p:pic>
      <p:sp>
        <p:nvSpPr>
          <p:cNvPr id="6" name="TextBox 8">
            <a:extLst>
              <a:ext uri="{FF2B5EF4-FFF2-40B4-BE49-F238E27FC236}">
                <a16:creationId xmlns:a16="http://schemas.microsoft.com/office/drawing/2014/main" id="{D06F317E-F14E-4BA8-89B7-B0D26A419A4F}"/>
              </a:ext>
            </a:extLst>
          </p:cNvPr>
          <p:cNvSpPr txBox="1"/>
          <p:nvPr/>
        </p:nvSpPr>
        <p:spPr>
          <a:xfrm>
            <a:off x="1789662" y="154814"/>
            <a:ext cx="6669583" cy="769441"/>
          </a:xfrm>
          <a:prstGeom prst="rect">
            <a:avLst/>
          </a:prstGeom>
          <a:noFill/>
        </p:spPr>
        <p:txBody>
          <a:bodyPr wrap="none" lIns="0" tIns="0" rIns="0" bIns="0" rtlCol="0">
            <a:spAutoFit/>
          </a:bodyPr>
          <a:lstStyle/>
          <a:p>
            <a:r>
              <a:rPr lang="es-ES" spc="-70" dirty="0">
                <a:solidFill>
                  <a:schemeClr val="bg1"/>
                </a:solidFill>
              </a:rPr>
              <a:t>4. Retos para el futuro desarrollo sostenible con GDPR</a:t>
            </a:r>
          </a:p>
          <a:p>
            <a:r>
              <a:rPr lang="es-ES" sz="3200" spc="-70" dirty="0">
                <a:solidFill>
                  <a:schemeClr val="bg1"/>
                </a:solidFill>
              </a:rPr>
              <a:t>¿Cómo tratar los datos de forma ética?</a:t>
            </a:r>
          </a:p>
        </p:txBody>
      </p:sp>
    </p:spTree>
    <p:extLst>
      <p:ext uri="{BB962C8B-B14F-4D97-AF65-F5344CB8AC3E}">
        <p14:creationId xmlns:p14="http://schemas.microsoft.com/office/powerpoint/2010/main" val="30990511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98A36717-5AAC-4CC3-8930-9360115272C7}"/>
              </a:ext>
            </a:extLst>
          </p:cNvPr>
          <p:cNvPicPr>
            <a:picLocks noGrp="1" noChangeAspect="1"/>
          </p:cNvPicPr>
          <p:nvPr>
            <p:ph sz="quarter" idx="4294967295"/>
          </p:nvPr>
        </p:nvPicPr>
        <p:blipFill>
          <a:blip r:embed="rId2"/>
          <a:stretch>
            <a:fillRect/>
          </a:stretch>
        </p:blipFill>
        <p:spPr>
          <a:xfrm>
            <a:off x="1" y="1"/>
            <a:ext cx="12192000" cy="6858000"/>
          </a:xfrm>
        </p:spPr>
      </p:pic>
    </p:spTree>
    <p:extLst>
      <p:ext uri="{BB962C8B-B14F-4D97-AF65-F5344CB8AC3E}">
        <p14:creationId xmlns:p14="http://schemas.microsoft.com/office/powerpoint/2010/main" val="1266462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88135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p:txBody>
          <a:bodyPr/>
          <a:lstStyle/>
          <a:p>
            <a:r>
              <a:rPr lang="en-US" dirty="0"/>
              <a:t>¡¡¡¡Gracias!!!!</a:t>
            </a:r>
          </a:p>
        </p:txBody>
      </p:sp>
      <p:sp>
        <p:nvSpPr>
          <p:cNvPr id="13" name="Marcador de texto 1"/>
          <p:cNvSpPr txBox="1">
            <a:spLocks/>
          </p:cNvSpPr>
          <p:nvPr/>
        </p:nvSpPr>
        <p:spPr>
          <a:xfrm>
            <a:off x="0" y="5520966"/>
            <a:ext cx="4124739" cy="1216743"/>
          </a:xfrm>
          <a:prstGeom prst="rect">
            <a:avLst/>
          </a:prstGeom>
          <a:solidFill>
            <a:schemeClr val="bg1">
              <a:lumMod val="95000"/>
              <a:alpha val="90000"/>
            </a:schemeClr>
          </a:solidFill>
        </p:spPr>
        <p:txBody>
          <a:bodyPr vert="horz" lIns="180000" tIns="72000" rIns="180000" bIns="72000" rtlCol="0" anchor="ctr" anchorCtr="0">
            <a:noAutofit/>
          </a:bodyPr>
          <a:lstStyle>
            <a:lvl1pPr marL="0" marR="0" indent="0" algn="l" defTabSz="685955" rtl="0" eaLnBrk="1" fontAlgn="auto" latinLnBrk="0" hangingPunct="1">
              <a:lnSpc>
                <a:spcPct val="90000"/>
              </a:lnSpc>
              <a:spcBef>
                <a:spcPct val="20000"/>
              </a:spcBef>
              <a:spcAft>
                <a:spcPts val="0"/>
              </a:spcAft>
              <a:buClrTx/>
              <a:buSzPct val="80000"/>
              <a:buFont typeface="Arial" pitchFamily="34" charset="0"/>
              <a:buNone/>
              <a:tabLst/>
              <a:defRPr sz="3600"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sz="1800" dirty="0"/>
              <a:t>Martín Luis López Requena</a:t>
            </a:r>
          </a:p>
          <a:p>
            <a:r>
              <a:rPr lang="es-ES" sz="1800" dirty="0"/>
              <a:t>mlopezre@everis.com</a:t>
            </a:r>
          </a:p>
          <a:p>
            <a:r>
              <a:rPr lang="es-ES" sz="1800" dirty="0"/>
              <a:t>@MartinLuisLopez </a:t>
            </a:r>
            <a:endParaRPr lang="en-US" sz="1800" dirty="0"/>
          </a:p>
        </p:txBody>
      </p:sp>
      <p:sp>
        <p:nvSpPr>
          <p:cNvPr id="21" name="Marcador de texto 1"/>
          <p:cNvSpPr txBox="1">
            <a:spLocks/>
          </p:cNvSpPr>
          <p:nvPr/>
        </p:nvSpPr>
        <p:spPr>
          <a:xfrm>
            <a:off x="4436165" y="5543261"/>
            <a:ext cx="3647661" cy="1216743"/>
          </a:xfrm>
          <a:prstGeom prst="rect">
            <a:avLst/>
          </a:prstGeom>
          <a:solidFill>
            <a:schemeClr val="bg1">
              <a:lumMod val="95000"/>
              <a:alpha val="90000"/>
            </a:schemeClr>
          </a:solidFill>
        </p:spPr>
        <p:txBody>
          <a:bodyPr vert="horz" lIns="180000" tIns="72000" rIns="180000" bIns="72000" rtlCol="0" anchor="ctr" anchorCtr="0">
            <a:noAutofit/>
          </a:bodyPr>
          <a:lstStyle>
            <a:lvl1pPr marL="0" marR="0" indent="0" algn="l" defTabSz="685955" rtl="0" eaLnBrk="1" fontAlgn="auto" latinLnBrk="0" hangingPunct="1">
              <a:lnSpc>
                <a:spcPct val="90000"/>
              </a:lnSpc>
              <a:spcBef>
                <a:spcPct val="20000"/>
              </a:spcBef>
              <a:spcAft>
                <a:spcPts val="0"/>
              </a:spcAft>
              <a:buClrTx/>
              <a:buSzPct val="80000"/>
              <a:buFont typeface="Arial" pitchFamily="34" charset="0"/>
              <a:buNone/>
              <a:tabLst/>
              <a:defRPr sz="3600"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sz="1800" dirty="0"/>
              <a:t>Raúl Gonzalo Montero </a:t>
            </a:r>
            <a:r>
              <a:rPr lang="en-US" sz="1800" dirty="0">
                <a:hlinkClick r:id="rId3"/>
              </a:rPr>
              <a:t>rgonzalo@everis.com</a:t>
            </a:r>
            <a:endParaRPr lang="en-US" sz="1800" dirty="0"/>
          </a:p>
          <a:p>
            <a:r>
              <a:rPr lang="en-US" sz="1800" dirty="0"/>
              <a:t>@</a:t>
            </a:r>
            <a:r>
              <a:rPr lang="en-US" sz="1800" dirty="0" err="1"/>
              <a:t>Raul_gonzalo</a:t>
            </a:r>
            <a:endParaRPr lang="en-US" sz="1800" dirty="0"/>
          </a:p>
        </p:txBody>
      </p:sp>
    </p:spTree>
    <p:extLst>
      <p:ext uri="{BB962C8B-B14F-4D97-AF65-F5344CB8AC3E}">
        <p14:creationId xmlns:p14="http://schemas.microsoft.com/office/powerpoint/2010/main" val="27161047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ES" dirty="0"/>
          </a:p>
        </p:txBody>
      </p:sp>
      <p:sp>
        <p:nvSpPr>
          <p:cNvPr id="3" name="Marcador de texto 2"/>
          <p:cNvSpPr>
            <a:spLocks noGrp="1"/>
          </p:cNvSpPr>
          <p:nvPr>
            <p:ph type="body" sz="quarter" idx="10"/>
          </p:nvPr>
        </p:nvSpPr>
        <p:spPr/>
        <p:txBody>
          <a:bodyPr/>
          <a:lstStyle/>
          <a:p>
            <a:endParaRPr lang="es-ES" dirty="0"/>
          </a:p>
        </p:txBody>
      </p:sp>
      <p:sp>
        <p:nvSpPr>
          <p:cNvPr id="7" name="Text Placeholder 5"/>
          <p:cNvSpPr txBox="1">
            <a:spLocks/>
          </p:cNvSpPr>
          <p:nvPr/>
        </p:nvSpPr>
        <p:spPr>
          <a:xfrm>
            <a:off x="6335260" y="1447801"/>
            <a:ext cx="5319398" cy="1178442"/>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4000" b="0" kern="1200" cap="none" spc="-70" baseline="0">
                <a:gradFill>
                  <a:gsLst>
                    <a:gs pos="100000">
                      <a:schemeClr val="tx2"/>
                    </a:gs>
                    <a:gs pos="0">
                      <a:schemeClr val="tx2"/>
                    </a:gs>
                  </a:gsLst>
                  <a:lin ang="5400000" scaled="0"/>
                </a:gradFill>
                <a:latin typeface="+mj-lt"/>
                <a:ea typeface="+mn-ea"/>
                <a:cs typeface="+mn-cs"/>
              </a:defRPr>
            </a:lvl1pPr>
            <a:lvl2pPr marL="609493"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700" b="1" kern="1200" spc="0" baseline="0">
                <a:gradFill>
                  <a:gsLst>
                    <a:gs pos="1250">
                      <a:schemeClr val="bg2"/>
                    </a:gs>
                    <a:gs pos="100000">
                      <a:schemeClr val="bg2"/>
                    </a:gs>
                  </a:gsLst>
                  <a:lin ang="5400000" scaled="0"/>
                </a:gradFill>
                <a:latin typeface="+mn-lt"/>
                <a:ea typeface="+mn-ea"/>
                <a:cs typeface="+mn-cs"/>
              </a:defRPr>
            </a:lvl2pPr>
            <a:lvl3pPr marL="1218987"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400" b="1" kern="1200" spc="0" baseline="0">
                <a:gradFill>
                  <a:gsLst>
                    <a:gs pos="1250">
                      <a:schemeClr val="bg2"/>
                    </a:gs>
                    <a:gs pos="100000">
                      <a:schemeClr val="bg2"/>
                    </a:gs>
                  </a:gsLst>
                  <a:lin ang="5400000" scaled="0"/>
                </a:gradFill>
                <a:latin typeface="+mn-lt"/>
                <a:ea typeface="+mn-ea"/>
                <a:cs typeface="+mn-cs"/>
              </a:defRPr>
            </a:lvl3pPr>
            <a:lvl4pPr marL="182848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100" b="1" kern="1200" spc="0" baseline="0">
                <a:gradFill>
                  <a:gsLst>
                    <a:gs pos="1250">
                      <a:schemeClr val="bg2"/>
                    </a:gs>
                    <a:gs pos="100000">
                      <a:schemeClr val="bg2"/>
                    </a:gs>
                  </a:gsLst>
                  <a:lin ang="5400000" scaled="0"/>
                </a:gradFill>
                <a:latin typeface="+mn-lt"/>
                <a:ea typeface="+mn-ea"/>
                <a:cs typeface="+mn-cs"/>
              </a:defRPr>
            </a:lvl4pPr>
            <a:lvl5pPr marL="2437973"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100" b="1" kern="1200" spc="0" baseline="0">
                <a:gradFill>
                  <a:gsLst>
                    <a:gs pos="1250">
                      <a:schemeClr val="bg2"/>
                    </a:gs>
                    <a:gs pos="100000">
                      <a:schemeClr val="bg2"/>
                    </a:gs>
                  </a:gsLst>
                  <a:lin ang="5400000" scaled="0"/>
                </a:gradFill>
                <a:latin typeface="+mn-lt"/>
                <a:ea typeface="+mn-ea"/>
                <a:cs typeface="+mn-cs"/>
              </a:defRPr>
            </a:lvl5pPr>
            <a:lvl6pPr marL="304746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6pPr>
            <a:lvl7pPr marL="3656960"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7pPr>
            <a:lvl8pPr marL="4266453"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8pPr>
            <a:lvl9pPr marL="4875947" indent="0" algn="l" defTabSz="914363" rtl="0" eaLnBrk="1" latinLnBrk="0" hangingPunct="1">
              <a:spcBef>
                <a:spcPct val="20000"/>
              </a:spcBef>
              <a:buFont typeface="Arial" pitchFamily="34" charset="0"/>
              <a:buNone/>
              <a:defRPr sz="2100" b="1" kern="1200">
                <a:solidFill>
                  <a:schemeClr val="tx1"/>
                </a:solidFill>
                <a:latin typeface="+mn-lt"/>
                <a:ea typeface="+mn-ea"/>
                <a:cs typeface="+mn-cs"/>
              </a:defRPr>
            </a:lvl9pPr>
          </a:lstStyle>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4000" b="0" i="0" u="none" strike="noStrike" kern="1200" cap="none" spc="-70" normalizeH="0" baseline="0" noProof="0" dirty="0">
                <a:ln>
                  <a:noFill/>
                </a:ln>
                <a:gradFill>
                  <a:gsLst>
                    <a:gs pos="100000">
                      <a:srgbClr val="EB3C00"/>
                    </a:gs>
                    <a:gs pos="0">
                      <a:srgbClr val="EB3C00"/>
                    </a:gs>
                  </a:gsLst>
                  <a:lin ang="5400000" scaled="0"/>
                </a:gradFill>
                <a:effectLst/>
                <a:uLnTx/>
                <a:uFillTx/>
                <a:latin typeface="Segoe UI Light"/>
                <a:ea typeface="+mn-ea"/>
                <a:cs typeface="+mn-cs"/>
              </a:rPr>
              <a:t>Microsoft Tech Community</a:t>
            </a:r>
          </a:p>
          <a:p>
            <a:pPr marL="0" marR="0" lvl="0" indent="0" algn="l" defTabSz="914363" rtl="0" eaLnBrk="1" fontAlgn="auto" latinLnBrk="0" hangingPunct="1">
              <a:lnSpc>
                <a:spcPct val="90000"/>
              </a:lnSpc>
              <a:spcBef>
                <a:spcPct val="20000"/>
              </a:spcBef>
              <a:spcAft>
                <a:spcPts val="0"/>
              </a:spcAft>
              <a:buClrTx/>
              <a:buSzPct val="80000"/>
              <a:buFont typeface="Arial" pitchFamily="34" charset="0"/>
              <a:buNone/>
              <a:tabLst/>
              <a:defRPr/>
            </a:pPr>
            <a:r>
              <a:rPr kumimoji="0" lang="en-US" sz="2800" b="0" i="0" u="sng" strike="noStrike" kern="1200" cap="none" spc="-70" normalizeH="0" baseline="0" noProof="0" dirty="0">
                <a:ln>
                  <a:noFill/>
                </a:ln>
                <a:gradFill>
                  <a:gsLst>
                    <a:gs pos="100000">
                      <a:srgbClr val="EB3C00"/>
                    </a:gs>
                    <a:gs pos="0">
                      <a:srgbClr val="EB3C00"/>
                    </a:gs>
                  </a:gsLst>
                  <a:lin ang="5400000" scaled="0"/>
                </a:gradFill>
                <a:effectLst/>
                <a:uLnTx/>
                <a:uFillTx/>
                <a:latin typeface="Segoe UI Light"/>
                <a:ea typeface="+mn-ea"/>
                <a:cs typeface="+mn-cs"/>
              </a:rPr>
              <a:t>techcommunity.microsoft.com </a:t>
            </a:r>
            <a:endParaRPr kumimoji="0" lang="en-US" sz="4000" b="0" i="0" u="sng" strike="noStrike" kern="1200" cap="none" spc="-70" normalizeH="0" baseline="0" noProof="0" dirty="0">
              <a:ln>
                <a:noFill/>
              </a:ln>
              <a:gradFill>
                <a:gsLst>
                  <a:gs pos="100000">
                    <a:srgbClr val="EB3C00"/>
                  </a:gs>
                  <a:gs pos="0">
                    <a:srgbClr val="EB3C00"/>
                  </a:gs>
                </a:gsLst>
                <a:lin ang="5400000" scaled="0"/>
              </a:gradFill>
              <a:effectLst/>
              <a:uLnTx/>
              <a:uFillTx/>
              <a:latin typeface="Segoe UI Light"/>
              <a:ea typeface="+mn-ea"/>
              <a:cs typeface="+mn-cs"/>
            </a:endParaRPr>
          </a:p>
        </p:txBody>
      </p:sp>
      <p:sp>
        <p:nvSpPr>
          <p:cNvPr id="8" name="Content Placeholder 6"/>
          <p:cNvSpPr txBox="1">
            <a:spLocks/>
          </p:cNvSpPr>
          <p:nvPr/>
        </p:nvSpPr>
        <p:spPr>
          <a:xfrm>
            <a:off x="6335486" y="3273604"/>
            <a:ext cx="5329807" cy="609398"/>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ts val="1200"/>
              </a:spcBef>
              <a:spcAft>
                <a:spcPts val="0"/>
              </a:spcAft>
              <a:buClrTx/>
              <a:buSzPct val="80000"/>
              <a:buFont typeface="Arial" pitchFamily="34" charset="0"/>
              <a:buNone/>
              <a:tabLst/>
              <a:defRPr lang="en-US" sz="2000" kern="1200" spc="0" baseline="0" dirty="0" smtClean="0">
                <a:gradFill>
                  <a:gsLst>
                    <a:gs pos="100000">
                      <a:schemeClr val="bg2"/>
                    </a:gs>
                    <a:gs pos="0">
                      <a:schemeClr val="bg2"/>
                    </a:gs>
                  </a:gsLst>
                  <a:lin ang="5400000" scaled="0"/>
                </a:gradFill>
                <a:latin typeface="+mn-lt"/>
                <a:ea typeface="+mn-ea"/>
                <a:cs typeface="Segoe UI" pitchFamily="34" charset="0"/>
              </a:defRPr>
            </a:lvl1pPr>
            <a:lvl2pPr marL="914240" marR="0" indent="-380933"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2100" kern="1200" spc="0" baseline="0" dirty="0" smtClean="0">
                <a:solidFill>
                  <a:schemeClr val="bg2">
                    <a:lumMod val="50000"/>
                  </a:schemeClr>
                </a:solidFill>
                <a:latin typeface="+mn-lt"/>
                <a:ea typeface="+mn-ea"/>
                <a:cs typeface="Arial" pitchFamily="34" charset="0"/>
              </a:defRPr>
            </a:lvl2pPr>
            <a:lvl3pPr marL="914240"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lang="en-US" sz="1900" kern="1200" spc="0" baseline="0" dirty="0" smtClean="0">
                <a:solidFill>
                  <a:schemeClr val="bg2">
                    <a:lumMod val="50000"/>
                  </a:schemeClr>
                </a:solidFill>
                <a:latin typeface="+mn-lt"/>
                <a:ea typeface="+mn-ea"/>
                <a:cs typeface="Arial" pitchFamily="34" charset="0"/>
              </a:defRPr>
            </a:lvl3pPr>
            <a:lvl4pPr marL="121898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defRPr lang="en-US" sz="1600" kern="1200" spc="0" baseline="0" dirty="0" smtClean="0">
                <a:solidFill>
                  <a:schemeClr val="bg2">
                    <a:lumMod val="50000"/>
                  </a:schemeClr>
                </a:solidFill>
                <a:latin typeface="+mn-lt"/>
                <a:ea typeface="+mn-ea"/>
                <a:cs typeface="Arial" pitchFamily="34" charset="0"/>
              </a:defRPr>
            </a:lvl4pPr>
            <a:lvl5pPr marL="1447547" marR="0" indent="-228560"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lang="en-US" sz="1600" kern="1200" spc="0" baseline="0" dirty="0">
                <a:solidFill>
                  <a:schemeClr val="bg2">
                    <a:lumMod val="50000"/>
                  </a:schemeClr>
                </a:solidFill>
                <a:latin typeface="+mn-lt"/>
                <a:ea typeface="+mn-ea"/>
                <a:cs typeface="Arial" pitchFamily="34" charset="0"/>
              </a:defRPr>
            </a:lvl5pPr>
            <a:lvl6pPr marL="2514499"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100" kern="1200">
                <a:solidFill>
                  <a:schemeClr val="tx1"/>
                </a:solidFill>
                <a:latin typeface="+mn-lt"/>
                <a:ea typeface="+mn-ea"/>
                <a:cs typeface="+mn-cs"/>
              </a:defRPr>
            </a:lvl9pPr>
          </a:lstStyle>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r>
              <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rPr>
              <a:t>One Microsoft community for IT Pros and tech enthusiasts to learn from experts on Microsoft products</a:t>
            </a: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r>
              <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rPr>
              <a:t>Trusted resource for news, best practices and answers from Microsoft product teams and MVPs</a:t>
            </a: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r>
              <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rPr>
              <a:t>Join today!  It’s free – sign in with your Microsoft Account.</a:t>
            </a: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a:p>
            <a:pPr marL="342900" marR="0" lvl="0" indent="-342900" algn="l" defTabSz="914363" rtl="0" eaLnBrk="1" fontAlgn="auto" latinLnBrk="0" hangingPunct="1">
              <a:lnSpc>
                <a:spcPct val="90000"/>
              </a:lnSpc>
              <a:spcBef>
                <a:spcPts val="1200"/>
              </a:spcBef>
              <a:spcAft>
                <a:spcPts val="0"/>
              </a:spcAft>
              <a:buClrTx/>
              <a:buSzPct val="80000"/>
              <a:buFont typeface="Arial" pitchFamily="34" charset="0"/>
              <a:buChar char="•"/>
              <a:tabLst/>
              <a:defRPr/>
            </a:pPr>
            <a:endParaRPr kumimoji="0" lang="en-US" sz="2000"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Segoe UI" pitchFamily="34" charset="0"/>
            </a:endParaRPr>
          </a:p>
        </p:txBody>
      </p:sp>
      <p:pic>
        <p:nvPicPr>
          <p:cNvPr id="9" name="Picture Placeholder 7">
            <a:extLst/>
          </p:cNvPr>
          <p:cNvPicPr>
            <a:picLocks noChangeAspect="1"/>
          </p:cNvPicPr>
          <p:nvPr/>
        </p:nvPicPr>
        <p:blipFill>
          <a:blip r:embed="rId3"/>
          <a:srcRect t="3483" b="3483"/>
          <a:stretch>
            <a:fillRect/>
          </a:stretch>
        </p:blipFill>
        <p:spPr>
          <a:xfrm>
            <a:off x="0" y="0"/>
            <a:ext cx="5981670" cy="6858000"/>
          </a:xfrm>
          <a:prstGeom prst="rect">
            <a:avLst/>
          </a:prstGeom>
        </p:spPr>
      </p:pic>
    </p:spTree>
    <p:extLst>
      <p:ext uri="{BB962C8B-B14F-4D97-AF65-F5344CB8AC3E}">
        <p14:creationId xmlns:p14="http://schemas.microsoft.com/office/powerpoint/2010/main" val="6860384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a:xfrm>
            <a:off x="6376038" y="697897"/>
            <a:ext cx="4947273" cy="1975927"/>
          </a:xfrm>
        </p:spPr>
        <p:txBody>
          <a:bodyPr/>
          <a:lstStyle/>
          <a:p>
            <a:r>
              <a:rPr lang="en-US" dirty="0"/>
              <a:t>Please, fill your SP &amp; Office 365 Saturday Madrid passport if you want to participate.</a:t>
            </a:r>
          </a:p>
          <a:p>
            <a:r>
              <a:rPr lang="en-US" dirty="0"/>
              <a:t>You can win one of these gifts:</a:t>
            </a:r>
          </a:p>
        </p:txBody>
      </p:sp>
      <p:sp>
        <p:nvSpPr>
          <p:cNvPr id="3" name="Título 2"/>
          <p:cNvSpPr>
            <a:spLocks noGrp="1"/>
          </p:cNvSpPr>
          <p:nvPr>
            <p:ph type="title"/>
          </p:nvPr>
        </p:nvSpPr>
        <p:spPr/>
        <p:txBody>
          <a:bodyPr/>
          <a:lstStyle/>
          <a:p>
            <a:r>
              <a:rPr lang="en-US"/>
              <a:t>Raffle</a:t>
            </a:r>
          </a:p>
        </p:txBody>
      </p:sp>
      <p:pic>
        <p:nvPicPr>
          <p:cNvPr id="4" name="Imagen 3">
            <a:extLst>
              <a:ext uri="{FF2B5EF4-FFF2-40B4-BE49-F238E27FC236}">
                <a16:creationId xmlns:a16="http://schemas.microsoft.com/office/drawing/2014/main" id="{072B8108-F9B6-4B91-B4FD-4A5066FEEBEC}"/>
              </a:ext>
            </a:extLst>
          </p:cNvPr>
          <p:cNvPicPr>
            <a:picLocks noChangeAspect="1"/>
          </p:cNvPicPr>
          <p:nvPr/>
        </p:nvPicPr>
        <p:blipFill>
          <a:blip r:embed="rId3"/>
          <a:stretch>
            <a:fillRect/>
          </a:stretch>
        </p:blipFill>
        <p:spPr>
          <a:xfrm>
            <a:off x="5788888" y="0"/>
            <a:ext cx="6381750" cy="6772275"/>
          </a:xfrm>
          <a:prstGeom prst="rect">
            <a:avLst/>
          </a:prstGeom>
          <a:ln>
            <a:noFill/>
          </a:ln>
          <a:effectLst>
            <a:outerShdw blurRad="292100" dist="139700" dir="2700000" algn="tl" rotWithShape="0">
              <a:srgbClr val="333333">
                <a:alpha val="65000"/>
              </a:srgbClr>
            </a:outerShdw>
          </a:effectLst>
        </p:spPr>
      </p:pic>
      <p:sp>
        <p:nvSpPr>
          <p:cNvPr id="23" name="CuadroTexto 22">
            <a:extLst>
              <a:ext uri="{FF2B5EF4-FFF2-40B4-BE49-F238E27FC236}">
                <a16:creationId xmlns:a16="http://schemas.microsoft.com/office/drawing/2014/main" id="{7B366C24-E3E6-45D2-8DF7-975895520C92}"/>
              </a:ext>
            </a:extLst>
          </p:cNvPr>
          <p:cNvSpPr txBox="1"/>
          <p:nvPr/>
        </p:nvSpPr>
        <p:spPr>
          <a:xfrm>
            <a:off x="8312722" y="4864545"/>
            <a:ext cx="627356" cy="492443"/>
          </a:xfrm>
          <a:prstGeom prst="rect">
            <a:avLst/>
          </a:prstGeom>
          <a:noFill/>
        </p:spPr>
        <p:txBody>
          <a:bodyPr wrap="square" lIns="0" tIns="0" rIns="0" bIns="0" rtlCol="0">
            <a:spAutoFit/>
          </a:bodyPr>
          <a:lstStyle/>
          <a:p>
            <a:r>
              <a:rPr lang="es-ES" sz="3200" b="1" spc="-93" dirty="0">
                <a:solidFill>
                  <a:srgbClr val="FF0000"/>
                </a:solidFill>
              </a:rPr>
              <a:t>10</a:t>
            </a:r>
          </a:p>
        </p:txBody>
      </p:sp>
      <p:sp>
        <p:nvSpPr>
          <p:cNvPr id="26" name="CuadroTexto 25">
            <a:extLst>
              <a:ext uri="{FF2B5EF4-FFF2-40B4-BE49-F238E27FC236}">
                <a16:creationId xmlns:a16="http://schemas.microsoft.com/office/drawing/2014/main" id="{D0475F3F-F794-45A2-AF55-CD75761D05FF}"/>
              </a:ext>
            </a:extLst>
          </p:cNvPr>
          <p:cNvSpPr txBox="1"/>
          <p:nvPr/>
        </p:nvSpPr>
        <p:spPr>
          <a:xfrm>
            <a:off x="9699677" y="5494759"/>
            <a:ext cx="453435" cy="492443"/>
          </a:xfrm>
          <a:prstGeom prst="rect">
            <a:avLst/>
          </a:prstGeom>
          <a:noFill/>
        </p:spPr>
        <p:txBody>
          <a:bodyPr wrap="square" lIns="0" tIns="0" rIns="0" bIns="0" rtlCol="0">
            <a:spAutoFit/>
          </a:bodyPr>
          <a:lstStyle/>
          <a:p>
            <a:r>
              <a:rPr lang="es-ES" sz="3200" b="1" spc="-93" dirty="0">
                <a:solidFill>
                  <a:srgbClr val="FF0000"/>
                </a:solidFill>
              </a:rPr>
              <a:t>9</a:t>
            </a:r>
          </a:p>
        </p:txBody>
      </p:sp>
      <p:sp>
        <p:nvSpPr>
          <p:cNvPr id="27" name="CuadroTexto 26">
            <a:extLst>
              <a:ext uri="{FF2B5EF4-FFF2-40B4-BE49-F238E27FC236}">
                <a16:creationId xmlns:a16="http://schemas.microsoft.com/office/drawing/2014/main" id="{1F780DC9-5F1C-4E35-A889-B7F9A89A005F}"/>
              </a:ext>
            </a:extLst>
          </p:cNvPr>
          <p:cNvSpPr txBox="1"/>
          <p:nvPr/>
        </p:nvSpPr>
        <p:spPr>
          <a:xfrm>
            <a:off x="7300722" y="6200917"/>
            <a:ext cx="453435" cy="492443"/>
          </a:xfrm>
          <a:prstGeom prst="rect">
            <a:avLst/>
          </a:prstGeom>
          <a:noFill/>
        </p:spPr>
        <p:txBody>
          <a:bodyPr wrap="square" lIns="0" tIns="0" rIns="0" bIns="0" rtlCol="0">
            <a:spAutoFit/>
          </a:bodyPr>
          <a:lstStyle/>
          <a:p>
            <a:r>
              <a:rPr lang="es-ES" sz="3200" b="1" spc="-93">
                <a:solidFill>
                  <a:srgbClr val="FF0000"/>
                </a:solidFill>
              </a:rPr>
              <a:t>8</a:t>
            </a:r>
          </a:p>
        </p:txBody>
      </p:sp>
      <p:sp>
        <p:nvSpPr>
          <p:cNvPr id="37" name="CuadroTexto 36">
            <a:extLst>
              <a:ext uri="{FF2B5EF4-FFF2-40B4-BE49-F238E27FC236}">
                <a16:creationId xmlns:a16="http://schemas.microsoft.com/office/drawing/2014/main" id="{8091EEF0-794C-4D66-BB3E-C6CCC21E6C9E}"/>
              </a:ext>
            </a:extLst>
          </p:cNvPr>
          <p:cNvSpPr txBox="1"/>
          <p:nvPr/>
        </p:nvSpPr>
        <p:spPr>
          <a:xfrm>
            <a:off x="6925574" y="3985990"/>
            <a:ext cx="828583" cy="246221"/>
          </a:xfrm>
          <a:prstGeom prst="rect">
            <a:avLst/>
          </a:prstGeom>
          <a:noFill/>
        </p:spPr>
        <p:txBody>
          <a:bodyPr wrap="square" lIns="0" tIns="0" rIns="0" bIns="0" rtlCol="0">
            <a:spAutoFit/>
          </a:bodyPr>
          <a:lstStyle/>
          <a:p>
            <a:r>
              <a:rPr lang="es-ES" sz="1600" b="1" spc="-93" dirty="0" err="1">
                <a:solidFill>
                  <a:srgbClr val="FF0000"/>
                </a:solidFill>
              </a:rPr>
              <a:t>Odor</a:t>
            </a:r>
            <a:endParaRPr lang="es-ES" sz="1600" b="1" spc="-93" dirty="0">
              <a:solidFill>
                <a:srgbClr val="FF0000"/>
              </a:solidFill>
            </a:endParaRPr>
          </a:p>
        </p:txBody>
      </p:sp>
      <p:sp>
        <p:nvSpPr>
          <p:cNvPr id="38" name="CuadroTexto 37">
            <a:extLst>
              <a:ext uri="{FF2B5EF4-FFF2-40B4-BE49-F238E27FC236}">
                <a16:creationId xmlns:a16="http://schemas.microsoft.com/office/drawing/2014/main" id="{55CFC6B9-7965-4FEF-8216-DD637C2CC329}"/>
              </a:ext>
            </a:extLst>
          </p:cNvPr>
          <p:cNvSpPr txBox="1"/>
          <p:nvPr/>
        </p:nvSpPr>
        <p:spPr>
          <a:xfrm>
            <a:off x="10091458" y="3985990"/>
            <a:ext cx="1922233" cy="246221"/>
          </a:xfrm>
          <a:prstGeom prst="rect">
            <a:avLst/>
          </a:prstGeom>
          <a:noFill/>
        </p:spPr>
        <p:txBody>
          <a:bodyPr wrap="square" lIns="0" tIns="0" rIns="0" bIns="0" rtlCol="0">
            <a:spAutoFit/>
          </a:bodyPr>
          <a:lstStyle/>
          <a:p>
            <a:r>
              <a:rPr lang="es-ES" sz="1600" b="1" spc="-93" dirty="0">
                <a:solidFill>
                  <a:srgbClr val="FF0000"/>
                </a:solidFill>
              </a:rPr>
              <a:t>Odor@winterfell.com</a:t>
            </a:r>
          </a:p>
        </p:txBody>
      </p:sp>
      <p:pic>
        <p:nvPicPr>
          <p:cNvPr id="39" name="Imagen 38">
            <a:extLst>
              <a:ext uri="{FF2B5EF4-FFF2-40B4-BE49-F238E27FC236}">
                <a16:creationId xmlns:a16="http://schemas.microsoft.com/office/drawing/2014/main" id="{5699A6A2-F206-4650-8B35-53CE9F03EB1F}"/>
              </a:ext>
            </a:extLst>
          </p:cNvPr>
          <p:cNvPicPr>
            <a:picLocks noChangeAspect="1"/>
          </p:cNvPicPr>
          <p:nvPr/>
        </p:nvPicPr>
        <p:blipFill>
          <a:blip r:embed="rId4"/>
          <a:stretch>
            <a:fillRect/>
          </a:stretch>
        </p:blipFill>
        <p:spPr>
          <a:xfrm>
            <a:off x="6765981" y="2616958"/>
            <a:ext cx="606615" cy="215305"/>
          </a:xfrm>
          <a:prstGeom prst="rect">
            <a:avLst/>
          </a:prstGeom>
        </p:spPr>
      </p:pic>
      <p:pic>
        <p:nvPicPr>
          <p:cNvPr id="40" name="Imagen 39">
            <a:extLst>
              <a:ext uri="{FF2B5EF4-FFF2-40B4-BE49-F238E27FC236}">
                <a16:creationId xmlns:a16="http://schemas.microsoft.com/office/drawing/2014/main" id="{802E1B3F-48D6-4F2E-BE15-B2B798FEFCF4}"/>
              </a:ext>
            </a:extLst>
          </p:cNvPr>
          <p:cNvPicPr>
            <a:picLocks noChangeAspect="1"/>
          </p:cNvPicPr>
          <p:nvPr/>
        </p:nvPicPr>
        <p:blipFill>
          <a:blip r:embed="rId4"/>
          <a:stretch>
            <a:fillRect/>
          </a:stretch>
        </p:blipFill>
        <p:spPr>
          <a:xfrm>
            <a:off x="7762539" y="2616958"/>
            <a:ext cx="606615" cy="215305"/>
          </a:xfrm>
          <a:prstGeom prst="rect">
            <a:avLst/>
          </a:prstGeom>
        </p:spPr>
      </p:pic>
      <p:pic>
        <p:nvPicPr>
          <p:cNvPr id="41" name="Imagen 40">
            <a:extLst>
              <a:ext uri="{FF2B5EF4-FFF2-40B4-BE49-F238E27FC236}">
                <a16:creationId xmlns:a16="http://schemas.microsoft.com/office/drawing/2014/main" id="{BA992119-08E5-4BD9-BE5B-404F23BEAC88}"/>
              </a:ext>
            </a:extLst>
          </p:cNvPr>
          <p:cNvPicPr>
            <a:picLocks noChangeAspect="1"/>
          </p:cNvPicPr>
          <p:nvPr/>
        </p:nvPicPr>
        <p:blipFill>
          <a:blip r:embed="rId4"/>
          <a:stretch>
            <a:fillRect/>
          </a:stretch>
        </p:blipFill>
        <p:spPr>
          <a:xfrm>
            <a:off x="6717257" y="3442881"/>
            <a:ext cx="606615" cy="215305"/>
          </a:xfrm>
          <a:prstGeom prst="rect">
            <a:avLst/>
          </a:prstGeom>
        </p:spPr>
      </p:pic>
      <p:pic>
        <p:nvPicPr>
          <p:cNvPr id="42" name="Imagen 41">
            <a:extLst>
              <a:ext uri="{FF2B5EF4-FFF2-40B4-BE49-F238E27FC236}">
                <a16:creationId xmlns:a16="http://schemas.microsoft.com/office/drawing/2014/main" id="{122E872E-E43E-4F84-A729-4C59A44AC7C3}"/>
              </a:ext>
            </a:extLst>
          </p:cNvPr>
          <p:cNvPicPr>
            <a:picLocks noChangeAspect="1"/>
          </p:cNvPicPr>
          <p:nvPr/>
        </p:nvPicPr>
        <p:blipFill>
          <a:blip r:embed="rId4"/>
          <a:stretch>
            <a:fillRect/>
          </a:stretch>
        </p:blipFill>
        <p:spPr>
          <a:xfrm>
            <a:off x="8667571" y="2616958"/>
            <a:ext cx="606615" cy="215305"/>
          </a:xfrm>
          <a:prstGeom prst="rect">
            <a:avLst/>
          </a:prstGeom>
        </p:spPr>
      </p:pic>
      <p:pic>
        <p:nvPicPr>
          <p:cNvPr id="43" name="Imagen 42">
            <a:extLst>
              <a:ext uri="{FF2B5EF4-FFF2-40B4-BE49-F238E27FC236}">
                <a16:creationId xmlns:a16="http://schemas.microsoft.com/office/drawing/2014/main" id="{5F4D9120-C73C-4F60-973F-122EBDB241A1}"/>
              </a:ext>
            </a:extLst>
          </p:cNvPr>
          <p:cNvPicPr>
            <a:picLocks noChangeAspect="1"/>
          </p:cNvPicPr>
          <p:nvPr/>
        </p:nvPicPr>
        <p:blipFill>
          <a:blip r:embed="rId4"/>
          <a:stretch>
            <a:fillRect/>
          </a:stretch>
        </p:blipFill>
        <p:spPr>
          <a:xfrm>
            <a:off x="9538468" y="2616958"/>
            <a:ext cx="606615" cy="215305"/>
          </a:xfrm>
          <a:prstGeom prst="rect">
            <a:avLst/>
          </a:prstGeom>
        </p:spPr>
      </p:pic>
      <p:pic>
        <p:nvPicPr>
          <p:cNvPr id="44" name="Imagen 43">
            <a:extLst>
              <a:ext uri="{FF2B5EF4-FFF2-40B4-BE49-F238E27FC236}">
                <a16:creationId xmlns:a16="http://schemas.microsoft.com/office/drawing/2014/main" id="{2BECEAF4-34F4-44DC-BE76-6A2BFA0E356E}"/>
              </a:ext>
            </a:extLst>
          </p:cNvPr>
          <p:cNvPicPr>
            <a:picLocks noChangeAspect="1"/>
          </p:cNvPicPr>
          <p:nvPr/>
        </p:nvPicPr>
        <p:blipFill>
          <a:blip r:embed="rId4"/>
          <a:stretch>
            <a:fillRect/>
          </a:stretch>
        </p:blipFill>
        <p:spPr>
          <a:xfrm>
            <a:off x="10435684" y="2616958"/>
            <a:ext cx="606615" cy="215305"/>
          </a:xfrm>
          <a:prstGeom prst="rect">
            <a:avLst/>
          </a:prstGeom>
        </p:spPr>
      </p:pic>
      <p:pic>
        <p:nvPicPr>
          <p:cNvPr id="45" name="Imagen 44">
            <a:extLst>
              <a:ext uri="{FF2B5EF4-FFF2-40B4-BE49-F238E27FC236}">
                <a16:creationId xmlns:a16="http://schemas.microsoft.com/office/drawing/2014/main" id="{7B3F1A3D-19EB-40DC-956B-D13D0BEC7E6E}"/>
              </a:ext>
            </a:extLst>
          </p:cNvPr>
          <p:cNvPicPr>
            <a:picLocks noChangeAspect="1"/>
          </p:cNvPicPr>
          <p:nvPr/>
        </p:nvPicPr>
        <p:blipFill>
          <a:blip r:embed="rId4"/>
          <a:stretch>
            <a:fillRect/>
          </a:stretch>
        </p:blipFill>
        <p:spPr>
          <a:xfrm>
            <a:off x="7762342" y="3442881"/>
            <a:ext cx="606615" cy="215305"/>
          </a:xfrm>
          <a:prstGeom prst="rect">
            <a:avLst/>
          </a:prstGeom>
        </p:spPr>
      </p:pic>
      <p:pic>
        <p:nvPicPr>
          <p:cNvPr id="46" name="Imagen 45">
            <a:extLst>
              <a:ext uri="{FF2B5EF4-FFF2-40B4-BE49-F238E27FC236}">
                <a16:creationId xmlns:a16="http://schemas.microsoft.com/office/drawing/2014/main" id="{4DA492CE-D944-4948-A12B-D4D57173E59C}"/>
              </a:ext>
            </a:extLst>
          </p:cNvPr>
          <p:cNvPicPr>
            <a:picLocks noChangeAspect="1"/>
          </p:cNvPicPr>
          <p:nvPr/>
        </p:nvPicPr>
        <p:blipFill>
          <a:blip r:embed="rId4"/>
          <a:stretch>
            <a:fillRect/>
          </a:stretch>
        </p:blipFill>
        <p:spPr>
          <a:xfrm>
            <a:off x="8673768" y="3442881"/>
            <a:ext cx="606615" cy="215305"/>
          </a:xfrm>
          <a:prstGeom prst="rect">
            <a:avLst/>
          </a:prstGeom>
        </p:spPr>
      </p:pic>
      <p:pic>
        <p:nvPicPr>
          <p:cNvPr id="47" name="Imagen 46">
            <a:extLst>
              <a:ext uri="{FF2B5EF4-FFF2-40B4-BE49-F238E27FC236}">
                <a16:creationId xmlns:a16="http://schemas.microsoft.com/office/drawing/2014/main" id="{13E5CEA9-0EBF-4B52-97D3-94F0B4539A7C}"/>
              </a:ext>
            </a:extLst>
          </p:cNvPr>
          <p:cNvPicPr>
            <a:picLocks noChangeAspect="1"/>
          </p:cNvPicPr>
          <p:nvPr/>
        </p:nvPicPr>
        <p:blipFill>
          <a:blip r:embed="rId4"/>
          <a:stretch>
            <a:fillRect/>
          </a:stretch>
        </p:blipFill>
        <p:spPr>
          <a:xfrm>
            <a:off x="9556687" y="3442881"/>
            <a:ext cx="606615" cy="215305"/>
          </a:xfrm>
          <a:prstGeom prst="rect">
            <a:avLst/>
          </a:prstGeom>
        </p:spPr>
      </p:pic>
      <p:pic>
        <p:nvPicPr>
          <p:cNvPr id="48" name="Imagen 47">
            <a:extLst>
              <a:ext uri="{FF2B5EF4-FFF2-40B4-BE49-F238E27FC236}">
                <a16:creationId xmlns:a16="http://schemas.microsoft.com/office/drawing/2014/main" id="{88D649FA-F2A6-4D03-8063-4881761FD1CB}"/>
              </a:ext>
            </a:extLst>
          </p:cNvPr>
          <p:cNvPicPr>
            <a:picLocks noChangeAspect="1"/>
          </p:cNvPicPr>
          <p:nvPr/>
        </p:nvPicPr>
        <p:blipFill>
          <a:blip r:embed="rId4"/>
          <a:stretch>
            <a:fillRect/>
          </a:stretch>
        </p:blipFill>
        <p:spPr>
          <a:xfrm>
            <a:off x="10458833" y="3442881"/>
            <a:ext cx="606615" cy="215305"/>
          </a:xfrm>
          <a:prstGeom prst="rect">
            <a:avLst/>
          </a:prstGeom>
        </p:spPr>
      </p:pic>
      <p:sp>
        <p:nvSpPr>
          <p:cNvPr id="49" name="Marcador de texto 1">
            <a:extLst>
              <a:ext uri="{FF2B5EF4-FFF2-40B4-BE49-F238E27FC236}">
                <a16:creationId xmlns:a16="http://schemas.microsoft.com/office/drawing/2014/main" id="{91813138-8EBF-4357-B5EA-0CCC6AB7DF18}"/>
              </a:ext>
            </a:extLst>
          </p:cNvPr>
          <p:cNvSpPr txBox="1">
            <a:spLocks/>
          </p:cNvSpPr>
          <p:nvPr/>
        </p:nvSpPr>
        <p:spPr>
          <a:xfrm>
            <a:off x="519249" y="915359"/>
            <a:ext cx="4947273" cy="1975927"/>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1800"/>
              </a:spcBef>
              <a:spcAft>
                <a:spcPts val="0"/>
              </a:spcAft>
              <a:buClrTx/>
              <a:buSzPct val="80000"/>
              <a:buFont typeface="Arial" pitchFamily="34" charset="0"/>
              <a:buNone/>
              <a:tabLst/>
              <a:defRPr sz="3001" kern="1200" spc="-53" baseline="0">
                <a:solidFill>
                  <a:srgbClr val="333333"/>
                </a:solidFill>
                <a:latin typeface="+mj-lt"/>
                <a:ea typeface="+mn-ea"/>
                <a:cs typeface="+mn-cs"/>
              </a:defRPr>
            </a:lvl1pPr>
            <a:lvl2pPr marL="0"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2pPr>
            <a:lvl3pPr marL="173878"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599044" algn="l"/>
              </a:tabLst>
              <a:defRPr sz="1500" kern="1200" spc="0" baseline="0">
                <a:solidFill>
                  <a:srgbClr val="333333"/>
                </a:solidFill>
                <a:latin typeface="+mn-lt"/>
                <a:ea typeface="+mn-ea"/>
                <a:cs typeface="+mn-cs"/>
              </a:defRPr>
            </a:lvl3pPr>
            <a:lvl4pPr marL="342991"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4pPr>
            <a:lvl5pPr marL="520442"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dirty="0"/>
              <a:t>Please, fill your SP &amp; Office 365 Saturday Madrid passport if you want to participate.</a:t>
            </a:r>
          </a:p>
          <a:p>
            <a:r>
              <a:rPr lang="en-US" dirty="0"/>
              <a:t>You can win one of these gifts:</a:t>
            </a:r>
          </a:p>
        </p:txBody>
      </p:sp>
      <p:pic>
        <p:nvPicPr>
          <p:cNvPr id="21" name="Gráfico 20">
            <a:extLst>
              <a:ext uri="{FF2B5EF4-FFF2-40B4-BE49-F238E27FC236}">
                <a16:creationId xmlns:a16="http://schemas.microsoft.com/office/drawing/2014/main" id="{91802440-6D39-4091-8E94-5F0D2ABCA4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88975" y="4472167"/>
            <a:ext cx="1569660" cy="523220"/>
          </a:xfrm>
          <a:prstGeom prst="rect">
            <a:avLst/>
          </a:prstGeom>
        </p:spPr>
      </p:pic>
      <p:pic>
        <p:nvPicPr>
          <p:cNvPr id="22" name="Gráfico 21">
            <a:extLst>
              <a:ext uri="{FF2B5EF4-FFF2-40B4-BE49-F238E27FC236}">
                <a16:creationId xmlns:a16="http://schemas.microsoft.com/office/drawing/2014/main" id="{C96FFAE4-FE32-43AF-B663-A7AE1D0F707F}"/>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r="55784"/>
          <a:stretch/>
        </p:blipFill>
        <p:spPr>
          <a:xfrm>
            <a:off x="1618600" y="2822251"/>
            <a:ext cx="685524" cy="361992"/>
          </a:xfrm>
          <a:prstGeom prst="rect">
            <a:avLst/>
          </a:prstGeom>
        </p:spPr>
      </p:pic>
      <p:pic>
        <p:nvPicPr>
          <p:cNvPr id="24" name="Gráfico 23">
            <a:extLst>
              <a:ext uri="{FF2B5EF4-FFF2-40B4-BE49-F238E27FC236}">
                <a16:creationId xmlns:a16="http://schemas.microsoft.com/office/drawing/2014/main" id="{BD97B618-AA43-40B3-837D-D178C01A073D}"/>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r="51776"/>
          <a:stretch/>
        </p:blipFill>
        <p:spPr>
          <a:xfrm>
            <a:off x="285782" y="2732098"/>
            <a:ext cx="1332818" cy="452145"/>
          </a:xfrm>
          <a:prstGeom prst="rect">
            <a:avLst/>
          </a:prstGeom>
        </p:spPr>
      </p:pic>
      <p:pic>
        <p:nvPicPr>
          <p:cNvPr id="1028" name="Picture 4" descr="Imagen relacionada">
            <a:extLst>
              <a:ext uri="{FF2B5EF4-FFF2-40B4-BE49-F238E27FC236}">
                <a16:creationId xmlns:a16="http://schemas.microsoft.com/office/drawing/2014/main" id="{E715F494-3B82-428B-AA5E-B05E0EF550E5}"/>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r="13358" b="31261"/>
          <a:stretch/>
        </p:blipFill>
        <p:spPr bwMode="auto">
          <a:xfrm>
            <a:off x="555789" y="3294233"/>
            <a:ext cx="607334" cy="48184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Imagen 4">
            <a:extLst>
              <a:ext uri="{FF2B5EF4-FFF2-40B4-BE49-F238E27FC236}">
                <a16:creationId xmlns:a16="http://schemas.microsoft.com/office/drawing/2014/main" id="{A9427C9F-7EC5-460F-BDC9-73739A2D4D3F}"/>
              </a:ext>
            </a:extLst>
          </p:cNvPr>
          <p:cNvPicPr>
            <a:picLocks noChangeAspect="1"/>
          </p:cNvPicPr>
          <p:nvPr/>
        </p:nvPicPr>
        <p:blipFill>
          <a:blip r:embed="rId12"/>
          <a:stretch>
            <a:fillRect/>
          </a:stretch>
        </p:blipFill>
        <p:spPr>
          <a:xfrm>
            <a:off x="1356433" y="3289373"/>
            <a:ext cx="524333" cy="491562"/>
          </a:xfrm>
          <a:prstGeom prst="rect">
            <a:avLst/>
          </a:prstGeom>
        </p:spPr>
      </p:pic>
      <p:pic>
        <p:nvPicPr>
          <p:cNvPr id="28" name="Gráfico 27">
            <a:extLst>
              <a:ext uri="{FF2B5EF4-FFF2-40B4-BE49-F238E27FC236}">
                <a16:creationId xmlns:a16="http://schemas.microsoft.com/office/drawing/2014/main" id="{0F3C64C7-6576-4674-B205-5D00CCC2878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659898" y="2819234"/>
            <a:ext cx="2110740" cy="447733"/>
          </a:xfrm>
          <a:prstGeom prst="rect">
            <a:avLst/>
          </a:prstGeom>
        </p:spPr>
      </p:pic>
      <p:pic>
        <p:nvPicPr>
          <p:cNvPr id="6" name="Picture 4" descr="Xbox One S - Consola 500 GB Assassin's Creed Origins">
            <a:extLst>
              <a:ext uri="{FF2B5EF4-FFF2-40B4-BE49-F238E27FC236}">
                <a16:creationId xmlns:a16="http://schemas.microsoft.com/office/drawing/2014/main" id="{6F36F793-188B-4460-93C7-676762649DB4}"/>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t="4687" b="9965"/>
          <a:stretch/>
        </p:blipFill>
        <p:spPr bwMode="auto">
          <a:xfrm>
            <a:off x="2928410" y="5044230"/>
            <a:ext cx="2076450" cy="1772199"/>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653BC0EC-EE94-43C3-8D6D-CCD46A0E8670}"/>
              </a:ext>
            </a:extLst>
          </p:cNvPr>
          <p:cNvSpPr txBox="1"/>
          <p:nvPr/>
        </p:nvSpPr>
        <p:spPr>
          <a:xfrm>
            <a:off x="2430683" y="5736900"/>
            <a:ext cx="834272" cy="553998"/>
          </a:xfrm>
          <a:prstGeom prst="rect">
            <a:avLst/>
          </a:prstGeom>
          <a:noFill/>
        </p:spPr>
        <p:txBody>
          <a:bodyPr wrap="square" lIns="0" tIns="0" rIns="0" bIns="0" rtlCol="0">
            <a:spAutoFit/>
          </a:bodyPr>
          <a:lstStyle/>
          <a:p>
            <a:r>
              <a:rPr lang="es-ES" sz="3600" spc="-70" dirty="0">
                <a:gradFill>
                  <a:gsLst>
                    <a:gs pos="2917">
                      <a:schemeClr val="bg2"/>
                    </a:gs>
                    <a:gs pos="95000">
                      <a:schemeClr val="bg2"/>
                    </a:gs>
                  </a:gsLst>
                  <a:lin ang="5400000" scaled="0"/>
                </a:gradFill>
              </a:rPr>
              <a:t>2x</a:t>
            </a:r>
          </a:p>
        </p:txBody>
      </p:sp>
      <p:pic>
        <p:nvPicPr>
          <p:cNvPr id="1030" name="Picture 6" descr="Pulsa actualizar (HARPERCOLLINS)">
            <a:extLst>
              <a:ext uri="{FF2B5EF4-FFF2-40B4-BE49-F238E27FC236}">
                <a16:creationId xmlns:a16="http://schemas.microsoft.com/office/drawing/2014/main" id="{04DCE823-5A5A-429B-B086-07172A851C10}"/>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l="14191" r="12292"/>
          <a:stretch/>
        </p:blipFill>
        <p:spPr bwMode="auto">
          <a:xfrm>
            <a:off x="1361179" y="5458810"/>
            <a:ext cx="907602" cy="1234550"/>
          </a:xfrm>
          <a:prstGeom prst="rect">
            <a:avLst/>
          </a:prstGeom>
          <a:noFill/>
          <a:extLst>
            <a:ext uri="{909E8E84-426E-40DD-AFC4-6F175D3DCCD1}">
              <a14:hiddenFill xmlns:a14="http://schemas.microsoft.com/office/drawing/2010/main">
                <a:solidFill>
                  <a:srgbClr val="FFFFFF"/>
                </a:solidFill>
              </a14:hiddenFill>
            </a:ext>
          </a:extLst>
        </p:spPr>
      </p:pic>
      <p:pic>
        <p:nvPicPr>
          <p:cNvPr id="31" name="Gráfico 30">
            <a:extLst>
              <a:ext uri="{FF2B5EF4-FFF2-40B4-BE49-F238E27FC236}">
                <a16:creationId xmlns:a16="http://schemas.microsoft.com/office/drawing/2014/main" id="{7571C630-1469-4738-95D8-56DFF9CF4BF6}"/>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65974" y="5534497"/>
            <a:ext cx="1154625" cy="353241"/>
          </a:xfrm>
          <a:prstGeom prst="rect">
            <a:avLst/>
          </a:prstGeom>
        </p:spPr>
      </p:pic>
      <p:sp>
        <p:nvSpPr>
          <p:cNvPr id="32" name="CuadroTexto 31">
            <a:extLst>
              <a:ext uri="{FF2B5EF4-FFF2-40B4-BE49-F238E27FC236}">
                <a16:creationId xmlns:a16="http://schemas.microsoft.com/office/drawing/2014/main" id="{1E55D423-D8D6-484F-824B-BE454F68D822}"/>
              </a:ext>
            </a:extLst>
          </p:cNvPr>
          <p:cNvSpPr txBox="1"/>
          <p:nvPr/>
        </p:nvSpPr>
        <p:spPr>
          <a:xfrm>
            <a:off x="730737" y="6063292"/>
            <a:ext cx="834272" cy="553998"/>
          </a:xfrm>
          <a:prstGeom prst="rect">
            <a:avLst/>
          </a:prstGeom>
          <a:noFill/>
        </p:spPr>
        <p:txBody>
          <a:bodyPr wrap="square" lIns="0" tIns="0" rIns="0" bIns="0" rtlCol="0">
            <a:spAutoFit/>
          </a:bodyPr>
          <a:lstStyle/>
          <a:p>
            <a:r>
              <a:rPr lang="es-ES" sz="3600" spc="-70" dirty="0">
                <a:gradFill>
                  <a:gsLst>
                    <a:gs pos="2917">
                      <a:schemeClr val="bg2"/>
                    </a:gs>
                    <a:gs pos="95000">
                      <a:schemeClr val="bg2"/>
                    </a:gs>
                  </a:gsLst>
                  <a:lin ang="5400000" scaled="0"/>
                </a:gradFill>
              </a:rPr>
              <a:t>2x</a:t>
            </a:r>
          </a:p>
        </p:txBody>
      </p:sp>
      <p:pic>
        <p:nvPicPr>
          <p:cNvPr id="9" name="Imagen 8">
            <a:extLst>
              <a:ext uri="{FF2B5EF4-FFF2-40B4-BE49-F238E27FC236}">
                <a16:creationId xmlns:a16="http://schemas.microsoft.com/office/drawing/2014/main" id="{655A508D-5BAF-4662-A058-C6BEF44265C6}"/>
              </a:ext>
            </a:extLst>
          </p:cNvPr>
          <p:cNvPicPr>
            <a:picLocks noChangeAspect="1"/>
          </p:cNvPicPr>
          <p:nvPr/>
        </p:nvPicPr>
        <p:blipFill rotWithShape="1">
          <a:blip r:embed="rId19"/>
          <a:srcRect l="9277" t="14524" r="8975"/>
          <a:stretch/>
        </p:blipFill>
        <p:spPr>
          <a:xfrm>
            <a:off x="3471972" y="3167300"/>
            <a:ext cx="1420258" cy="1198431"/>
          </a:xfrm>
          <a:prstGeom prst="rect">
            <a:avLst/>
          </a:prstGeom>
        </p:spPr>
      </p:pic>
      <p:pic>
        <p:nvPicPr>
          <p:cNvPr id="35" name="Gráfico 34">
            <a:extLst>
              <a:ext uri="{FF2B5EF4-FFF2-40B4-BE49-F238E27FC236}">
                <a16:creationId xmlns:a16="http://schemas.microsoft.com/office/drawing/2014/main" id="{EC2FE6A1-3084-43E9-9259-5D033E36BF31}"/>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2189741" y="3448660"/>
            <a:ext cx="1403654" cy="419052"/>
          </a:xfrm>
          <a:prstGeom prst="rect">
            <a:avLst/>
          </a:prstGeom>
        </p:spPr>
      </p:pic>
      <p:pic>
        <p:nvPicPr>
          <p:cNvPr id="10" name="Imagen 6" descr="https://images-na.ssl-images-amazon.com/images/I/61QlR9yf55L._SL1000_.jpg">
            <a:extLst>
              <a:ext uri="{FF2B5EF4-FFF2-40B4-BE49-F238E27FC236}">
                <a16:creationId xmlns:a16="http://schemas.microsoft.com/office/drawing/2014/main" id="{B5012330-7E80-4616-9ACE-7E1FF5D146D9}"/>
              </a:ext>
            </a:extLst>
          </p:cNvPr>
          <p:cNvPicPr>
            <a:picLocks noChangeAspect="1" noChangeArrowheads="1"/>
          </p:cNvPicPr>
          <p:nvPr/>
        </p:nvPicPr>
        <p:blipFill rotWithShape="1">
          <a:blip r:embed="rId22">
            <a:extLst>
              <a:ext uri="{28A0092B-C50C-407E-A947-70E740481C1C}">
                <a14:useLocalDpi xmlns:a14="http://schemas.microsoft.com/office/drawing/2010/main" val="0"/>
              </a:ext>
            </a:extLst>
          </a:blip>
          <a:srcRect t="12439" b="7419"/>
          <a:stretch/>
        </p:blipFill>
        <p:spPr bwMode="auto">
          <a:xfrm>
            <a:off x="1368374" y="4037318"/>
            <a:ext cx="1479445" cy="1185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Gráfico 49">
            <a:extLst>
              <a:ext uri="{FF2B5EF4-FFF2-40B4-BE49-F238E27FC236}">
                <a16:creationId xmlns:a16="http://schemas.microsoft.com/office/drawing/2014/main" id="{000C13A8-F7C4-4022-873E-17572541D481}"/>
              </a:ext>
            </a:extLst>
          </p:cNvPr>
          <p:cNvPicPr>
            <a:picLocks noChangeAspect="1"/>
          </p:cNvPicPr>
          <p:nvPr/>
        </p:nvPicPr>
        <p:blipFill rotWithShape="1">
          <a:blip r:embed="rId23">
            <a:extLst>
              <a:ext uri="{96DAC541-7B7A-43D3-8B79-37D633B846F1}">
                <asvg:svgBlip xmlns:asvg="http://schemas.microsoft.com/office/drawing/2016/SVG/main" r:embed="rId24"/>
              </a:ext>
            </a:extLst>
          </a:blip>
          <a:srcRect l="12531" t="23166" r="12684" b="18858"/>
          <a:stretch/>
        </p:blipFill>
        <p:spPr>
          <a:xfrm>
            <a:off x="9319" y="3971679"/>
            <a:ext cx="1423860" cy="736346"/>
          </a:xfrm>
          <a:prstGeom prst="rect">
            <a:avLst/>
          </a:prstGeom>
        </p:spPr>
      </p:pic>
      <p:pic>
        <p:nvPicPr>
          <p:cNvPr id="8" name="Imagen 7">
            <a:extLst>
              <a:ext uri="{FF2B5EF4-FFF2-40B4-BE49-F238E27FC236}">
                <a16:creationId xmlns:a16="http://schemas.microsoft.com/office/drawing/2014/main" id="{F83D220C-00D3-4976-A10E-5401DD447170}"/>
              </a:ext>
            </a:extLst>
          </p:cNvPr>
          <p:cNvPicPr>
            <a:picLocks noChangeAspect="1"/>
          </p:cNvPicPr>
          <p:nvPr/>
        </p:nvPicPr>
        <p:blipFill>
          <a:blip r:embed="rId25"/>
          <a:stretch>
            <a:fillRect/>
          </a:stretch>
        </p:blipFill>
        <p:spPr>
          <a:xfrm>
            <a:off x="4400935" y="4097822"/>
            <a:ext cx="1338075" cy="1125157"/>
          </a:xfrm>
          <a:prstGeom prst="rect">
            <a:avLst/>
          </a:prstGeom>
        </p:spPr>
      </p:pic>
      <p:pic>
        <p:nvPicPr>
          <p:cNvPr id="12" name="Imagen 11">
            <a:extLst>
              <a:ext uri="{FF2B5EF4-FFF2-40B4-BE49-F238E27FC236}">
                <a16:creationId xmlns:a16="http://schemas.microsoft.com/office/drawing/2014/main" id="{2A33553D-3CB8-4B8C-96CE-6BBBEEC3A5F2}"/>
              </a:ext>
            </a:extLst>
          </p:cNvPr>
          <p:cNvPicPr>
            <a:picLocks noChangeAspect="1"/>
          </p:cNvPicPr>
          <p:nvPr/>
        </p:nvPicPr>
        <p:blipFill rotWithShape="1">
          <a:blip r:embed="rId26"/>
          <a:srcRect l="20899" t="10176" r="24492" b="19299"/>
          <a:stretch/>
        </p:blipFill>
        <p:spPr>
          <a:xfrm>
            <a:off x="4887513" y="2819234"/>
            <a:ext cx="866146" cy="838952"/>
          </a:xfrm>
          <a:prstGeom prst="rect">
            <a:avLst/>
          </a:prstGeom>
        </p:spPr>
      </p:pic>
    </p:spTree>
    <p:extLst>
      <p:ext uri="{BB962C8B-B14F-4D97-AF65-F5344CB8AC3E}">
        <p14:creationId xmlns:p14="http://schemas.microsoft.com/office/powerpoint/2010/main" val="11574443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n-US" dirty="0"/>
              <a:t>Office 365 for IT Pros</a:t>
            </a:r>
          </a:p>
        </p:txBody>
      </p:sp>
      <p:sp>
        <p:nvSpPr>
          <p:cNvPr id="49" name="Marcador de texto 1">
            <a:extLst>
              <a:ext uri="{FF2B5EF4-FFF2-40B4-BE49-F238E27FC236}">
                <a16:creationId xmlns:a16="http://schemas.microsoft.com/office/drawing/2014/main" id="{91813138-8EBF-4357-B5EA-0CCC6AB7DF18}"/>
              </a:ext>
            </a:extLst>
          </p:cNvPr>
          <p:cNvSpPr txBox="1">
            <a:spLocks/>
          </p:cNvSpPr>
          <p:nvPr/>
        </p:nvSpPr>
        <p:spPr>
          <a:xfrm>
            <a:off x="519249" y="915359"/>
            <a:ext cx="4947273" cy="1975927"/>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1800"/>
              </a:spcBef>
              <a:spcAft>
                <a:spcPts val="0"/>
              </a:spcAft>
              <a:buClrTx/>
              <a:buSzPct val="80000"/>
              <a:buFont typeface="Arial" pitchFamily="34" charset="0"/>
              <a:buNone/>
              <a:tabLst/>
              <a:defRPr sz="3001" kern="1200" spc="-53" baseline="0">
                <a:solidFill>
                  <a:srgbClr val="333333"/>
                </a:solidFill>
                <a:latin typeface="+mj-lt"/>
                <a:ea typeface="+mn-ea"/>
                <a:cs typeface="+mn-cs"/>
              </a:defRPr>
            </a:lvl1pPr>
            <a:lvl2pPr marL="0"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2pPr>
            <a:lvl3pPr marL="173878"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599044" algn="l"/>
              </a:tabLst>
              <a:defRPr sz="1500" kern="1200" spc="0" baseline="0">
                <a:solidFill>
                  <a:srgbClr val="333333"/>
                </a:solidFill>
                <a:latin typeface="+mn-lt"/>
                <a:ea typeface="+mn-ea"/>
                <a:cs typeface="+mn-cs"/>
              </a:defRPr>
            </a:lvl3pPr>
            <a:lvl4pPr marL="342991"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4pPr>
            <a:lvl5pPr marL="520442"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dirty="0"/>
              <a:t>Get a discount of $10 buying the book here: </a:t>
            </a:r>
            <a:r>
              <a:rPr lang="en-US" dirty="0">
                <a:hlinkClick r:id="rId3"/>
              </a:rPr>
              <a:t>https://gumroad.com/l/O365IT/spsspain</a:t>
            </a:r>
            <a:r>
              <a:rPr lang="en-US" dirty="0"/>
              <a:t> </a:t>
            </a:r>
          </a:p>
        </p:txBody>
      </p:sp>
      <p:pic>
        <p:nvPicPr>
          <p:cNvPr id="10" name="Imagen 9">
            <a:extLst>
              <a:ext uri="{FF2B5EF4-FFF2-40B4-BE49-F238E27FC236}">
                <a16:creationId xmlns:a16="http://schemas.microsoft.com/office/drawing/2014/main" id="{94335F52-7DF6-45B8-87EC-D2885BA7EB7C}"/>
              </a:ext>
            </a:extLst>
          </p:cNvPr>
          <p:cNvPicPr>
            <a:picLocks noChangeAspect="1"/>
          </p:cNvPicPr>
          <p:nvPr/>
        </p:nvPicPr>
        <p:blipFill>
          <a:blip r:embed="rId4"/>
          <a:stretch>
            <a:fillRect/>
          </a:stretch>
        </p:blipFill>
        <p:spPr>
          <a:xfrm>
            <a:off x="6703005" y="228602"/>
            <a:ext cx="4791000" cy="64702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885235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39194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WiFi</a:t>
            </a:r>
            <a:r>
              <a:rPr lang="en-US" dirty="0"/>
              <a:t> Keys for Attendees</a:t>
            </a:r>
          </a:p>
        </p:txBody>
      </p:sp>
      <p:sp>
        <p:nvSpPr>
          <p:cNvPr id="3" name="Marcador de texto 2"/>
          <p:cNvSpPr>
            <a:spLocks noGrp="1"/>
          </p:cNvSpPr>
          <p:nvPr>
            <p:ph type="body" sz="quarter" idx="10"/>
          </p:nvPr>
        </p:nvSpPr>
        <p:spPr/>
        <p:txBody>
          <a:bodyPr/>
          <a:lstStyle/>
          <a:p>
            <a:pPr fontAlgn="ctr"/>
            <a:r>
              <a:rPr lang="en-US" dirty="0"/>
              <a:t>Connect to the wireless network </a:t>
            </a:r>
            <a:r>
              <a:rPr lang="en-US" b="1" dirty="0"/>
              <a:t>MSFTGUEST</a:t>
            </a:r>
            <a:endParaRPr lang="en-US" dirty="0"/>
          </a:p>
          <a:p>
            <a:pPr fontAlgn="ctr"/>
            <a:r>
              <a:rPr lang="en-US" dirty="0"/>
              <a:t>Click on Event Attendee Code and enter the access code: </a:t>
            </a:r>
            <a:r>
              <a:rPr lang="en-US" b="1" dirty="0"/>
              <a:t>msevent47pu</a:t>
            </a:r>
            <a:endParaRPr lang="en-US" dirty="0"/>
          </a:p>
          <a:p>
            <a:endParaRPr lang="en-US" dirty="0"/>
          </a:p>
        </p:txBody>
      </p:sp>
    </p:spTree>
    <p:extLst>
      <p:ext uri="{BB962C8B-B14F-4D97-AF65-F5344CB8AC3E}">
        <p14:creationId xmlns:p14="http://schemas.microsoft.com/office/powerpoint/2010/main" val="3672835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5F457F6-C8F5-4166-BF66-B185034E3BD8}"/>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	</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a:extLst>
              <a:ext uri="{FF2B5EF4-FFF2-40B4-BE49-F238E27FC236}">
                <a16:creationId xmlns:a16="http://schemas.microsoft.com/office/drawing/2014/main" id="{7F4270BC-65C6-446D-9166-79825D13BBBA}"/>
              </a:ext>
            </a:extLst>
          </p:cNvPr>
          <p:cNvPicPr>
            <a:picLocks noChangeAspect="1"/>
          </p:cNvPicPr>
          <p:nvPr/>
        </p:nvPicPr>
        <p:blipFill>
          <a:blip r:embed="rId2"/>
          <a:stretch>
            <a:fillRect/>
          </a:stretch>
        </p:blipFill>
        <p:spPr>
          <a:xfrm>
            <a:off x="0" y="63696"/>
            <a:ext cx="1789662" cy="1171546"/>
          </a:xfrm>
          <a:prstGeom prst="rect">
            <a:avLst/>
          </a:prstGeom>
        </p:spPr>
      </p:pic>
      <p:pic>
        <p:nvPicPr>
          <p:cNvPr id="26" name="Picture 2" descr="C:\Users\cvargasb\Desktop\robot-507811_1920.jpg">
            <a:extLst>
              <a:ext uri="{FF2B5EF4-FFF2-40B4-BE49-F238E27FC236}">
                <a16:creationId xmlns:a16="http://schemas.microsoft.com/office/drawing/2014/main" id="{2CD64B53-060A-4A43-BD52-BEAA97CBDE9D}"/>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378" t="8172" b="3232"/>
          <a:stretch/>
        </p:blipFill>
        <p:spPr bwMode="auto">
          <a:xfrm>
            <a:off x="4299174" y="1540731"/>
            <a:ext cx="7892826" cy="5317268"/>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51246B08-AC81-4E4E-AC33-72BD8F582844}"/>
              </a:ext>
            </a:extLst>
          </p:cNvPr>
          <p:cNvSpPr/>
          <p:nvPr/>
        </p:nvSpPr>
        <p:spPr>
          <a:xfrm>
            <a:off x="4049157" y="3244334"/>
            <a:ext cx="4093685" cy="369332"/>
          </a:xfrm>
          <a:prstGeom prst="rect">
            <a:avLst/>
          </a:prstGeom>
        </p:spPr>
        <p:txBody>
          <a:bodyPr wrap="none">
            <a:spAutoFit/>
          </a:bodyPr>
          <a:lstStyle/>
          <a:p>
            <a:r>
              <a:rPr lang="es-ES" spc="-70" dirty="0">
                <a:solidFill>
                  <a:schemeClr val="bg1"/>
                </a:solidFill>
              </a:rPr>
              <a:t>¿Estamos preparados para cumplir GDPR?</a:t>
            </a:r>
          </a:p>
        </p:txBody>
      </p:sp>
      <p:sp>
        <p:nvSpPr>
          <p:cNvPr id="30" name="Oval 29">
            <a:extLst>
              <a:ext uri="{FF2B5EF4-FFF2-40B4-BE49-F238E27FC236}">
                <a16:creationId xmlns:a16="http://schemas.microsoft.com/office/drawing/2014/main" id="{9489D3E0-E111-4010-B21F-52F57B057F34}"/>
              </a:ext>
            </a:extLst>
          </p:cNvPr>
          <p:cNvSpPr/>
          <p:nvPr/>
        </p:nvSpPr>
        <p:spPr bwMode="auto">
          <a:xfrm>
            <a:off x="457200" y="2082800"/>
            <a:ext cx="626533" cy="626533"/>
          </a:xfrm>
          <a:prstGeom prst="ellipse">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1</a:t>
            </a:r>
          </a:p>
        </p:txBody>
      </p:sp>
      <p:sp>
        <p:nvSpPr>
          <p:cNvPr id="31" name="TextBox 30">
            <a:extLst>
              <a:ext uri="{FF2B5EF4-FFF2-40B4-BE49-F238E27FC236}">
                <a16:creationId xmlns:a16="http://schemas.microsoft.com/office/drawing/2014/main" id="{47423B51-4734-48F2-96C4-759D9979DCF4}"/>
              </a:ext>
            </a:extLst>
          </p:cNvPr>
          <p:cNvSpPr txBox="1"/>
          <p:nvPr/>
        </p:nvSpPr>
        <p:spPr>
          <a:xfrm>
            <a:off x="1242706" y="2168525"/>
            <a:ext cx="6530186" cy="430887"/>
          </a:xfrm>
          <a:prstGeom prst="rect">
            <a:avLst/>
          </a:prstGeom>
          <a:noFill/>
        </p:spPr>
        <p:txBody>
          <a:bodyPr wrap="none" lIns="0" tIns="0" rIns="0" bIns="0" rtlCol="0">
            <a:spAutoFit/>
          </a:bodyPr>
          <a:lstStyle/>
          <a:p>
            <a:r>
              <a:rPr lang="es-ES" sz="2800" spc="-70" dirty="0">
                <a:solidFill>
                  <a:srgbClr val="003399"/>
                </a:solidFill>
              </a:rPr>
              <a:t>¿Estamos </a:t>
            </a:r>
            <a:r>
              <a:rPr lang="es-ES" sz="2800" dirty="0">
                <a:solidFill>
                  <a:srgbClr val="003399"/>
                </a:solidFill>
              </a:rPr>
              <a:t>preparados para cumplir GDPR?</a:t>
            </a:r>
            <a:endParaRPr lang="es-ES" sz="2800" spc="-70" dirty="0">
              <a:solidFill>
                <a:srgbClr val="003399"/>
              </a:solidFill>
            </a:endParaRPr>
          </a:p>
        </p:txBody>
      </p:sp>
    </p:spTree>
    <p:extLst>
      <p:ext uri="{BB962C8B-B14F-4D97-AF65-F5344CB8AC3E}">
        <p14:creationId xmlns:p14="http://schemas.microsoft.com/office/powerpoint/2010/main" val="3312730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588483-7CE6-463F-842B-941A629C13F7}"/>
              </a:ext>
            </a:extLst>
          </p:cNvPr>
          <p:cNvPicPr>
            <a:picLocks noChangeAspect="1"/>
          </p:cNvPicPr>
          <p:nvPr/>
        </p:nvPicPr>
        <p:blipFill>
          <a:blip r:embed="rId3"/>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C0DD9255-D569-42E1-8A6B-E51ED674D8DC}"/>
              </a:ext>
            </a:extLst>
          </p:cNvPr>
          <p:cNvSpPr txBox="1"/>
          <p:nvPr/>
        </p:nvSpPr>
        <p:spPr>
          <a:xfrm rot="21009622">
            <a:off x="549079" y="2324115"/>
            <a:ext cx="2411238" cy="430887"/>
          </a:xfrm>
          <a:prstGeom prst="rect">
            <a:avLst/>
          </a:prstGeom>
          <a:noFill/>
        </p:spPr>
        <p:txBody>
          <a:bodyPr wrap="none" lIns="0" tIns="0" rIns="0" bIns="0" rtlCol="0">
            <a:spAutoFit/>
          </a:bodyPr>
          <a:lstStyle/>
          <a:p>
            <a:r>
              <a:rPr lang="es-ES" sz="2800" spc="-70" dirty="0">
                <a:gradFill>
                  <a:gsLst>
                    <a:gs pos="2917">
                      <a:schemeClr val="bg2"/>
                    </a:gs>
                    <a:gs pos="95000">
                      <a:schemeClr val="bg2"/>
                    </a:gs>
                  </a:gsLst>
                  <a:lin ang="5400000" scaled="0"/>
                </a:gradFill>
              </a:rPr>
              <a:t>¿</a:t>
            </a:r>
            <a:r>
              <a:rPr lang="es-ES" sz="2800" b="1" spc="-70" dirty="0">
                <a:gradFill>
                  <a:gsLst>
                    <a:gs pos="2917">
                      <a:schemeClr val="bg2"/>
                    </a:gs>
                    <a:gs pos="95000">
                      <a:schemeClr val="bg2"/>
                    </a:gs>
                  </a:gsLst>
                  <a:lin ang="5400000" scaled="0"/>
                </a:gradFill>
              </a:rPr>
              <a:t>Qué es GDPR?</a:t>
            </a:r>
          </a:p>
        </p:txBody>
      </p:sp>
      <p:sp>
        <p:nvSpPr>
          <p:cNvPr id="8" name="TextBox 7">
            <a:extLst>
              <a:ext uri="{FF2B5EF4-FFF2-40B4-BE49-F238E27FC236}">
                <a16:creationId xmlns:a16="http://schemas.microsoft.com/office/drawing/2014/main" id="{BE6B2D34-FF9F-4CF8-B462-0F3402E004D1}"/>
              </a:ext>
            </a:extLst>
          </p:cNvPr>
          <p:cNvSpPr txBox="1"/>
          <p:nvPr/>
        </p:nvSpPr>
        <p:spPr>
          <a:xfrm rot="21291914">
            <a:off x="1187050" y="4168430"/>
            <a:ext cx="1542410" cy="430887"/>
          </a:xfrm>
          <a:prstGeom prst="rect">
            <a:avLst/>
          </a:prstGeom>
          <a:noFill/>
        </p:spPr>
        <p:txBody>
          <a:bodyPr wrap="none" lIns="0" tIns="0" rIns="0" bIns="0" rtlCol="0">
            <a:spAutoFit/>
          </a:bodyPr>
          <a:lstStyle/>
          <a:p>
            <a:r>
              <a:rPr lang="es-ES" sz="2800" spc="-70" dirty="0">
                <a:gradFill>
                  <a:gsLst>
                    <a:gs pos="2917">
                      <a:schemeClr val="bg2"/>
                    </a:gs>
                    <a:gs pos="95000">
                      <a:schemeClr val="bg2"/>
                    </a:gs>
                  </a:gsLst>
                  <a:lin ang="5400000" scaled="0"/>
                </a:gradFill>
              </a:rPr>
              <a:t>¿</a:t>
            </a:r>
            <a:r>
              <a:rPr lang="es-ES" sz="2800" b="1" spc="-70" dirty="0">
                <a:gradFill>
                  <a:gsLst>
                    <a:gs pos="2917">
                      <a:schemeClr val="bg2"/>
                    </a:gs>
                    <a:gs pos="95000">
                      <a:schemeClr val="bg2"/>
                    </a:gs>
                  </a:gsLst>
                  <a:lin ang="5400000" scaled="0"/>
                </a:gradFill>
              </a:rPr>
              <a:t>Cuando?</a:t>
            </a:r>
          </a:p>
        </p:txBody>
      </p:sp>
      <p:sp>
        <p:nvSpPr>
          <p:cNvPr id="9" name="TextBox 8">
            <a:extLst>
              <a:ext uri="{FF2B5EF4-FFF2-40B4-BE49-F238E27FC236}">
                <a16:creationId xmlns:a16="http://schemas.microsoft.com/office/drawing/2014/main" id="{62E160DC-49DE-4279-929F-DD3438C5F04F}"/>
              </a:ext>
            </a:extLst>
          </p:cNvPr>
          <p:cNvSpPr txBox="1"/>
          <p:nvPr/>
        </p:nvSpPr>
        <p:spPr>
          <a:xfrm rot="21247524">
            <a:off x="7843406" y="3595121"/>
            <a:ext cx="3550972" cy="430887"/>
          </a:xfrm>
          <a:prstGeom prst="rect">
            <a:avLst/>
          </a:prstGeom>
          <a:noFill/>
        </p:spPr>
        <p:txBody>
          <a:bodyPr wrap="none" lIns="0" tIns="0" rIns="0" bIns="0" rtlCol="0">
            <a:spAutoFit/>
          </a:bodyPr>
          <a:lstStyle/>
          <a:p>
            <a:r>
              <a:rPr lang="es-ES" sz="2800" spc="-70" dirty="0">
                <a:gradFill>
                  <a:gsLst>
                    <a:gs pos="2917">
                      <a:schemeClr val="bg2"/>
                    </a:gs>
                    <a:gs pos="95000">
                      <a:schemeClr val="bg2"/>
                    </a:gs>
                  </a:gsLst>
                  <a:lin ang="5400000" scaled="0"/>
                </a:gradFill>
              </a:rPr>
              <a:t>¿</a:t>
            </a:r>
            <a:r>
              <a:rPr lang="es-ES" sz="2800" b="1" spc="-70" dirty="0">
                <a:gradFill>
                  <a:gsLst>
                    <a:gs pos="2917">
                      <a:schemeClr val="bg2"/>
                    </a:gs>
                    <a:gs pos="95000">
                      <a:schemeClr val="bg2"/>
                    </a:gs>
                  </a:gsLst>
                  <a:lin ang="5400000" scaled="0"/>
                </a:gradFill>
              </a:rPr>
              <a:t>Es fácil en office 365?</a:t>
            </a:r>
          </a:p>
        </p:txBody>
      </p:sp>
      <p:sp>
        <p:nvSpPr>
          <p:cNvPr id="10" name="TextBox 9">
            <a:extLst>
              <a:ext uri="{FF2B5EF4-FFF2-40B4-BE49-F238E27FC236}">
                <a16:creationId xmlns:a16="http://schemas.microsoft.com/office/drawing/2014/main" id="{B863028B-6963-4DC9-B73C-0532F317A06D}"/>
              </a:ext>
            </a:extLst>
          </p:cNvPr>
          <p:cNvSpPr txBox="1"/>
          <p:nvPr/>
        </p:nvSpPr>
        <p:spPr>
          <a:xfrm rot="21022674">
            <a:off x="2796789" y="2710578"/>
            <a:ext cx="1543564" cy="430887"/>
          </a:xfrm>
          <a:prstGeom prst="rect">
            <a:avLst/>
          </a:prstGeom>
          <a:noFill/>
        </p:spPr>
        <p:txBody>
          <a:bodyPr wrap="none" lIns="0" tIns="0" rIns="0" bIns="0" rtlCol="0">
            <a:spAutoFit/>
          </a:bodyPr>
          <a:lstStyle/>
          <a:p>
            <a:r>
              <a:rPr lang="es-ES" sz="2800" spc="-70" dirty="0">
                <a:gradFill>
                  <a:gsLst>
                    <a:gs pos="2917">
                      <a:schemeClr val="bg2"/>
                    </a:gs>
                    <a:gs pos="95000">
                      <a:schemeClr val="bg2"/>
                    </a:gs>
                  </a:gsLst>
                  <a:lin ang="5400000" scaled="0"/>
                </a:gradFill>
              </a:rPr>
              <a:t>¿</a:t>
            </a:r>
            <a:r>
              <a:rPr lang="es-ES" sz="2800" b="1" spc="-70" dirty="0">
                <a:gradFill>
                  <a:gsLst>
                    <a:gs pos="2917">
                      <a:schemeClr val="bg2"/>
                    </a:gs>
                    <a:gs pos="95000">
                      <a:schemeClr val="bg2"/>
                    </a:gs>
                  </a:gsLst>
                  <a:lin ang="5400000" scaled="0"/>
                </a:gradFill>
              </a:rPr>
              <a:t>Por qué?</a:t>
            </a:r>
          </a:p>
        </p:txBody>
      </p:sp>
      <p:sp>
        <p:nvSpPr>
          <p:cNvPr id="12" name="TextBox 11">
            <a:extLst>
              <a:ext uri="{FF2B5EF4-FFF2-40B4-BE49-F238E27FC236}">
                <a16:creationId xmlns:a16="http://schemas.microsoft.com/office/drawing/2014/main" id="{CDBCA1BB-40B8-4DEA-995C-8C1BC36D173B}"/>
              </a:ext>
            </a:extLst>
          </p:cNvPr>
          <p:cNvSpPr txBox="1"/>
          <p:nvPr/>
        </p:nvSpPr>
        <p:spPr>
          <a:xfrm rot="21291914">
            <a:off x="8890264" y="1777464"/>
            <a:ext cx="2444900" cy="861774"/>
          </a:xfrm>
          <a:prstGeom prst="rect">
            <a:avLst/>
          </a:prstGeom>
          <a:noFill/>
        </p:spPr>
        <p:txBody>
          <a:bodyPr wrap="none" lIns="0" tIns="0" rIns="0" bIns="0" rtlCol="0">
            <a:spAutoFit/>
          </a:bodyPr>
          <a:lstStyle/>
          <a:p>
            <a:r>
              <a:rPr lang="es-ES" sz="2800" spc="-70" dirty="0">
                <a:gradFill>
                  <a:gsLst>
                    <a:gs pos="2917">
                      <a:schemeClr val="bg2"/>
                    </a:gs>
                    <a:gs pos="95000">
                      <a:schemeClr val="bg2"/>
                    </a:gs>
                  </a:gsLst>
                  <a:lin ang="5400000" scaled="0"/>
                </a:gradFill>
              </a:rPr>
              <a:t>¿</a:t>
            </a:r>
            <a:r>
              <a:rPr lang="es-ES" sz="2800" b="1" spc="-70" dirty="0">
                <a:gradFill>
                  <a:gsLst>
                    <a:gs pos="2917">
                      <a:schemeClr val="bg2"/>
                    </a:gs>
                    <a:gs pos="95000">
                      <a:schemeClr val="bg2"/>
                    </a:gs>
                  </a:gsLst>
                  <a:lin ang="5400000" scaled="0"/>
                </a:gradFill>
              </a:rPr>
              <a:t>Qué tengo </a:t>
            </a:r>
          </a:p>
          <a:p>
            <a:r>
              <a:rPr lang="es-ES" sz="2800" b="1" spc="-70" dirty="0">
                <a:gradFill>
                  <a:gsLst>
                    <a:gs pos="2917">
                      <a:schemeClr val="bg2"/>
                    </a:gs>
                    <a:gs pos="95000">
                      <a:schemeClr val="bg2"/>
                    </a:gs>
                  </a:gsLst>
                  <a:lin ang="5400000" scaled="0"/>
                </a:gradFill>
              </a:rPr>
              <a:t>        que hacer?</a:t>
            </a:r>
          </a:p>
        </p:txBody>
      </p:sp>
      <p:sp>
        <p:nvSpPr>
          <p:cNvPr id="13" name="TextBox 12">
            <a:extLst>
              <a:ext uri="{FF2B5EF4-FFF2-40B4-BE49-F238E27FC236}">
                <a16:creationId xmlns:a16="http://schemas.microsoft.com/office/drawing/2014/main" id="{09BB9BD0-68B6-484E-AFA4-848E4507128F}"/>
              </a:ext>
            </a:extLst>
          </p:cNvPr>
          <p:cNvSpPr txBox="1"/>
          <p:nvPr/>
        </p:nvSpPr>
        <p:spPr>
          <a:xfrm rot="21438575">
            <a:off x="6277382" y="196971"/>
            <a:ext cx="2923557" cy="430887"/>
          </a:xfrm>
          <a:prstGeom prst="rect">
            <a:avLst/>
          </a:prstGeom>
          <a:noFill/>
        </p:spPr>
        <p:txBody>
          <a:bodyPr wrap="none" lIns="0" tIns="0" rIns="0" bIns="0" rtlCol="0">
            <a:spAutoFit/>
          </a:bodyPr>
          <a:lstStyle/>
          <a:p>
            <a:r>
              <a:rPr lang="es-ES" sz="2800" spc="-70" dirty="0">
                <a:gradFill>
                  <a:gsLst>
                    <a:gs pos="2917">
                      <a:schemeClr val="bg2"/>
                    </a:gs>
                    <a:gs pos="95000">
                      <a:schemeClr val="bg2"/>
                    </a:gs>
                  </a:gsLst>
                  <a:lin ang="5400000" scaled="0"/>
                </a:gradFill>
              </a:rPr>
              <a:t>¿</a:t>
            </a:r>
            <a:r>
              <a:rPr lang="es-ES" sz="2800" b="1" spc="-70" dirty="0">
                <a:gradFill>
                  <a:gsLst>
                    <a:gs pos="2917">
                      <a:schemeClr val="bg2"/>
                    </a:gs>
                    <a:gs pos="95000">
                      <a:schemeClr val="bg2"/>
                    </a:gs>
                  </a:gsLst>
                  <a:lin ang="5400000" scaled="0"/>
                </a:gradFill>
              </a:rPr>
              <a:t>Microsoft ayuda?</a:t>
            </a:r>
            <a:endParaRPr lang="es-ES" sz="3600" b="1" spc="-70" dirty="0">
              <a:gradFill>
                <a:gsLst>
                  <a:gs pos="2917">
                    <a:schemeClr val="bg2"/>
                  </a:gs>
                  <a:gs pos="95000">
                    <a:schemeClr val="bg2"/>
                  </a:gs>
                </a:gsLst>
                <a:lin ang="5400000" scaled="0"/>
              </a:gradFill>
            </a:endParaRPr>
          </a:p>
        </p:txBody>
      </p:sp>
      <p:sp>
        <p:nvSpPr>
          <p:cNvPr id="17" name="TextBox 16">
            <a:extLst>
              <a:ext uri="{FF2B5EF4-FFF2-40B4-BE49-F238E27FC236}">
                <a16:creationId xmlns:a16="http://schemas.microsoft.com/office/drawing/2014/main" id="{CF1BCA33-11D4-4654-BB0A-33F6BF8F8793}"/>
              </a:ext>
            </a:extLst>
          </p:cNvPr>
          <p:cNvSpPr txBox="1"/>
          <p:nvPr/>
        </p:nvSpPr>
        <p:spPr>
          <a:xfrm rot="21291914">
            <a:off x="9096695" y="801911"/>
            <a:ext cx="2668808" cy="430887"/>
          </a:xfrm>
          <a:prstGeom prst="rect">
            <a:avLst/>
          </a:prstGeom>
          <a:noFill/>
        </p:spPr>
        <p:txBody>
          <a:bodyPr wrap="none" lIns="0" tIns="0" rIns="0" bIns="0" rtlCol="0">
            <a:spAutoFit/>
          </a:bodyPr>
          <a:lstStyle/>
          <a:p>
            <a:r>
              <a:rPr lang="es-ES" sz="2800" spc="-70" dirty="0">
                <a:gradFill>
                  <a:gsLst>
                    <a:gs pos="2917">
                      <a:schemeClr val="bg2"/>
                    </a:gs>
                    <a:gs pos="95000">
                      <a:schemeClr val="bg2"/>
                    </a:gs>
                  </a:gsLst>
                  <a:lin ang="5400000" scaled="0"/>
                </a:gradFill>
              </a:rPr>
              <a:t>¿</a:t>
            </a:r>
            <a:r>
              <a:rPr lang="es-ES" sz="2800" b="1" spc="-70" dirty="0">
                <a:gradFill>
                  <a:gsLst>
                    <a:gs pos="2917">
                      <a:schemeClr val="bg2"/>
                    </a:gs>
                    <a:gs pos="95000">
                      <a:schemeClr val="bg2"/>
                    </a:gs>
                  </a:gsLst>
                  <a:lin ang="5400000" scaled="0"/>
                </a:gradFill>
              </a:rPr>
              <a:t>Tenemos guías?</a:t>
            </a:r>
          </a:p>
        </p:txBody>
      </p:sp>
    </p:spTree>
    <p:extLst>
      <p:ext uri="{BB962C8B-B14F-4D97-AF65-F5344CB8AC3E}">
        <p14:creationId xmlns:p14="http://schemas.microsoft.com/office/powerpoint/2010/main" val="61647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C0DE2D6-27A2-437D-8E3E-460B4521A583}"/>
              </a:ext>
            </a:extLst>
          </p:cNvPr>
          <p:cNvPicPr>
            <a:picLocks/>
          </p:cNvPicPr>
          <p:nvPr/>
        </p:nvPicPr>
        <p:blipFill rotWithShape="1">
          <a:blip r:embed="rId3"/>
          <a:srcRect t="3795" b="6916"/>
          <a:stretch/>
        </p:blipFill>
        <p:spPr>
          <a:xfrm>
            <a:off x="0" y="1233382"/>
            <a:ext cx="12192000" cy="5709683"/>
          </a:xfrm>
          <a:prstGeom prst="rect">
            <a:avLst/>
          </a:prstGeom>
        </p:spPr>
      </p:pic>
      <p:sp>
        <p:nvSpPr>
          <p:cNvPr id="7" name="Rectangle 6">
            <a:extLst>
              <a:ext uri="{FF2B5EF4-FFF2-40B4-BE49-F238E27FC236}">
                <a16:creationId xmlns:a16="http://schemas.microsoft.com/office/drawing/2014/main" id="{7E720CE7-381B-4C6F-AC9D-0FECBC8DFB3E}"/>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	</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01C570EF-4C9D-478B-BEB0-9C68D31D2A3A}"/>
              </a:ext>
            </a:extLst>
          </p:cNvPr>
          <p:cNvPicPr>
            <a:picLocks noChangeAspect="1"/>
          </p:cNvPicPr>
          <p:nvPr/>
        </p:nvPicPr>
        <p:blipFill>
          <a:blip r:embed="rId4"/>
          <a:stretch>
            <a:fillRect/>
          </a:stretch>
        </p:blipFill>
        <p:spPr>
          <a:xfrm>
            <a:off x="0" y="63696"/>
            <a:ext cx="1789662" cy="1171546"/>
          </a:xfrm>
          <a:prstGeom prst="rect">
            <a:avLst/>
          </a:prstGeom>
        </p:spPr>
      </p:pic>
      <p:sp>
        <p:nvSpPr>
          <p:cNvPr id="9" name="TextBox 8">
            <a:extLst>
              <a:ext uri="{FF2B5EF4-FFF2-40B4-BE49-F238E27FC236}">
                <a16:creationId xmlns:a16="http://schemas.microsoft.com/office/drawing/2014/main" id="{D06F317E-F14E-4BA8-89B7-B0D26A419A4F}"/>
              </a:ext>
            </a:extLst>
          </p:cNvPr>
          <p:cNvSpPr txBox="1"/>
          <p:nvPr/>
        </p:nvSpPr>
        <p:spPr>
          <a:xfrm>
            <a:off x="1789662" y="154814"/>
            <a:ext cx="7397346" cy="769441"/>
          </a:xfrm>
          <a:prstGeom prst="rect">
            <a:avLst/>
          </a:prstGeom>
          <a:noFill/>
        </p:spPr>
        <p:txBody>
          <a:bodyPr wrap="none" lIns="0" tIns="0" rIns="0" bIns="0" rtlCol="0">
            <a:spAutoFit/>
          </a:bodyPr>
          <a:lstStyle/>
          <a:p>
            <a:r>
              <a:rPr lang="es-ES" spc="-70" dirty="0">
                <a:solidFill>
                  <a:schemeClr val="bg1"/>
                </a:solidFill>
              </a:rPr>
              <a:t>1. ¿Estamos preparados para cumplir GDPR?</a:t>
            </a:r>
          </a:p>
          <a:p>
            <a:r>
              <a:rPr lang="es-ES" sz="3200" spc="-70" dirty="0">
                <a:solidFill>
                  <a:schemeClr val="bg1"/>
                </a:solidFill>
              </a:rPr>
              <a:t>¿Por qué ha sido necesaria una legislación?</a:t>
            </a:r>
          </a:p>
        </p:txBody>
      </p:sp>
      <p:sp>
        <p:nvSpPr>
          <p:cNvPr id="10" name="CuadroTexto 76">
            <a:extLst>
              <a:ext uri="{FF2B5EF4-FFF2-40B4-BE49-F238E27FC236}">
                <a16:creationId xmlns:a16="http://schemas.microsoft.com/office/drawing/2014/main" id="{6EC9E855-3D21-49B1-B8DA-095910C6716E}"/>
              </a:ext>
            </a:extLst>
          </p:cNvPr>
          <p:cNvSpPr txBox="1"/>
          <p:nvPr/>
        </p:nvSpPr>
        <p:spPr>
          <a:xfrm>
            <a:off x="9533467" y="6523100"/>
            <a:ext cx="2658533" cy="334900"/>
          </a:xfrm>
          <a:prstGeom prst="rect">
            <a:avLst/>
          </a:prstGeom>
          <a:noFill/>
        </p:spPr>
        <p:txBody>
          <a:bodyPr wrap="square" rtlCol="0">
            <a:spAutoFit/>
          </a:bodyPr>
          <a:lstStyle>
            <a:defPPr>
              <a:defRPr lang="es-ES"/>
            </a:defPPr>
            <a:lvl1pPr marL="0" algn="l" defTabSz="1072866" rtl="0" eaLnBrk="1" latinLnBrk="0" hangingPunct="1">
              <a:defRPr sz="2100" kern="1200">
                <a:solidFill>
                  <a:schemeClr val="tx1"/>
                </a:solidFill>
                <a:latin typeface="+mn-lt"/>
                <a:ea typeface="+mn-ea"/>
                <a:cs typeface="+mn-cs"/>
              </a:defRPr>
            </a:lvl1pPr>
            <a:lvl2pPr marL="536433" algn="l" defTabSz="1072866" rtl="0" eaLnBrk="1" latinLnBrk="0" hangingPunct="1">
              <a:defRPr sz="2100" kern="1200">
                <a:solidFill>
                  <a:schemeClr val="tx1"/>
                </a:solidFill>
                <a:latin typeface="+mn-lt"/>
                <a:ea typeface="+mn-ea"/>
                <a:cs typeface="+mn-cs"/>
              </a:defRPr>
            </a:lvl2pPr>
            <a:lvl3pPr marL="1072866" algn="l" defTabSz="1072866" rtl="0" eaLnBrk="1" latinLnBrk="0" hangingPunct="1">
              <a:defRPr sz="2100" kern="1200">
                <a:solidFill>
                  <a:schemeClr val="tx1"/>
                </a:solidFill>
                <a:latin typeface="+mn-lt"/>
                <a:ea typeface="+mn-ea"/>
                <a:cs typeface="+mn-cs"/>
              </a:defRPr>
            </a:lvl3pPr>
            <a:lvl4pPr marL="1609298" algn="l" defTabSz="1072866" rtl="0" eaLnBrk="1" latinLnBrk="0" hangingPunct="1">
              <a:defRPr sz="2100" kern="1200">
                <a:solidFill>
                  <a:schemeClr val="tx1"/>
                </a:solidFill>
                <a:latin typeface="+mn-lt"/>
                <a:ea typeface="+mn-ea"/>
                <a:cs typeface="+mn-cs"/>
              </a:defRPr>
            </a:lvl4pPr>
            <a:lvl5pPr marL="2145731" algn="l" defTabSz="1072866" rtl="0" eaLnBrk="1" latinLnBrk="0" hangingPunct="1">
              <a:defRPr sz="2100" kern="1200">
                <a:solidFill>
                  <a:schemeClr val="tx1"/>
                </a:solidFill>
                <a:latin typeface="+mn-lt"/>
                <a:ea typeface="+mn-ea"/>
                <a:cs typeface="+mn-cs"/>
              </a:defRPr>
            </a:lvl5pPr>
            <a:lvl6pPr marL="2682164" algn="l" defTabSz="1072866" rtl="0" eaLnBrk="1" latinLnBrk="0" hangingPunct="1">
              <a:defRPr sz="2100" kern="1200">
                <a:solidFill>
                  <a:schemeClr val="tx1"/>
                </a:solidFill>
                <a:latin typeface="+mn-lt"/>
                <a:ea typeface="+mn-ea"/>
                <a:cs typeface="+mn-cs"/>
              </a:defRPr>
            </a:lvl6pPr>
            <a:lvl7pPr marL="3218597" algn="l" defTabSz="1072866" rtl="0" eaLnBrk="1" latinLnBrk="0" hangingPunct="1">
              <a:defRPr sz="2100" kern="1200">
                <a:solidFill>
                  <a:schemeClr val="tx1"/>
                </a:solidFill>
                <a:latin typeface="+mn-lt"/>
                <a:ea typeface="+mn-ea"/>
                <a:cs typeface="+mn-cs"/>
              </a:defRPr>
            </a:lvl7pPr>
            <a:lvl8pPr marL="3755029" algn="l" defTabSz="1072866" rtl="0" eaLnBrk="1" latinLnBrk="0" hangingPunct="1">
              <a:defRPr sz="2100" kern="1200">
                <a:solidFill>
                  <a:schemeClr val="tx1"/>
                </a:solidFill>
                <a:latin typeface="+mn-lt"/>
                <a:ea typeface="+mn-ea"/>
                <a:cs typeface="+mn-cs"/>
              </a:defRPr>
            </a:lvl8pPr>
            <a:lvl9pPr marL="4291462" algn="l" defTabSz="1072866" rtl="0" eaLnBrk="1" latinLnBrk="0" hangingPunct="1">
              <a:defRPr sz="2100" kern="1200">
                <a:solidFill>
                  <a:schemeClr val="tx1"/>
                </a:solidFill>
                <a:latin typeface="+mn-lt"/>
                <a:ea typeface="+mn-ea"/>
                <a:cs typeface="+mn-cs"/>
              </a:defRPr>
            </a:lvl9pPr>
          </a:lstStyle>
          <a:p>
            <a:pPr algn="r">
              <a:lnSpc>
                <a:spcPct val="150000"/>
              </a:lnSpc>
            </a:pPr>
            <a:r>
              <a:rPr lang="es-ES" sz="1200" dirty="0">
                <a:solidFill>
                  <a:schemeClr val="bg1"/>
                </a:solidFill>
              </a:rPr>
              <a:t>Fuente: </a:t>
            </a:r>
            <a:r>
              <a:rPr lang="en-US" sz="1200" dirty="0">
                <a:solidFill>
                  <a:schemeClr val="bg1"/>
                </a:solidFill>
              </a:rPr>
              <a:t>http://breachlevelindex.com/</a:t>
            </a:r>
            <a:r>
              <a:rPr lang="es-ES" sz="1200" dirty="0">
                <a:solidFill>
                  <a:schemeClr val="bg1"/>
                </a:solidFill>
              </a:rPr>
              <a:t> </a:t>
            </a:r>
          </a:p>
        </p:txBody>
      </p:sp>
    </p:spTree>
    <p:extLst>
      <p:ext uri="{BB962C8B-B14F-4D97-AF65-F5344CB8AC3E}">
        <p14:creationId xmlns:p14="http://schemas.microsoft.com/office/powerpoint/2010/main" val="4993301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A48AE073-FDBD-4380-BF03-EA8DC9920F5B}"/>
              </a:ext>
            </a:extLst>
          </p:cNvPr>
          <p:cNvPicPr>
            <a:picLocks noGrp="1" noChangeAspect="1"/>
          </p:cNvPicPr>
          <p:nvPr>
            <p:ph sz="quarter" idx="4294967295"/>
          </p:nvPr>
        </p:nvPicPr>
        <p:blipFill>
          <a:blip r:embed="rId2"/>
          <a:stretch>
            <a:fillRect/>
          </a:stretch>
        </p:blipFill>
        <p:spPr>
          <a:xfrm>
            <a:off x="3721769" y="0"/>
            <a:ext cx="8470230" cy="6858000"/>
          </a:xfrm>
        </p:spPr>
      </p:pic>
      <p:pic>
        <p:nvPicPr>
          <p:cNvPr id="1030" name="Picture 6" descr="Resultado de imagen de GDPR">
            <a:extLst>
              <a:ext uri="{FF2B5EF4-FFF2-40B4-BE49-F238E27FC236}">
                <a16:creationId xmlns:a16="http://schemas.microsoft.com/office/drawing/2014/main" id="{A6180281-C7DF-4BDF-A600-8C1086A143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3721768" cy="2245895"/>
          </a:xfrm>
          <a:prstGeom prst="rect">
            <a:avLst/>
          </a:prstGeom>
          <a:noFill/>
          <a:extLst>
            <a:ext uri="{909E8E84-426E-40DD-AFC4-6F175D3DCCD1}">
              <a14:hiddenFill xmlns:a14="http://schemas.microsoft.com/office/drawing/2010/main">
                <a:solidFill>
                  <a:srgbClr val="FFFFFF"/>
                </a:solidFill>
              </a14:hiddenFill>
            </a:ext>
          </a:extLst>
        </p:spPr>
      </p:pic>
      <p:sp>
        <p:nvSpPr>
          <p:cNvPr id="19" name="16 Rectángulo">
            <a:extLst>
              <a:ext uri="{FF2B5EF4-FFF2-40B4-BE49-F238E27FC236}">
                <a16:creationId xmlns:a16="http://schemas.microsoft.com/office/drawing/2014/main" id="{3019E3AF-BC2B-4C26-B4AB-CACA94B02759}"/>
              </a:ext>
            </a:extLst>
          </p:cNvPr>
          <p:cNvSpPr/>
          <p:nvPr/>
        </p:nvSpPr>
        <p:spPr>
          <a:xfrm>
            <a:off x="48127" y="2197821"/>
            <a:ext cx="3529262" cy="1661993"/>
          </a:xfrm>
          <a:prstGeom prst="rect">
            <a:avLst/>
          </a:prstGeom>
        </p:spPr>
        <p:txBody>
          <a:bodyPr wrap="square">
            <a:spAutoFit/>
          </a:bodyPr>
          <a:lstStyle/>
          <a:p>
            <a:pPr algn="just">
              <a:spcBef>
                <a:spcPts val="1200"/>
              </a:spcBef>
            </a:pPr>
            <a:r>
              <a:rPr lang="es-ES" b="1" dirty="0">
                <a:solidFill>
                  <a:schemeClr val="bg1"/>
                </a:solidFill>
                <a:cs typeface="Arial" pitchFamily="34" charset="0"/>
              </a:rPr>
              <a:t>Principales objetivos:</a:t>
            </a:r>
          </a:p>
          <a:p>
            <a:pPr marL="174625" indent="-174625">
              <a:spcBef>
                <a:spcPts val="1200"/>
              </a:spcBef>
              <a:buFont typeface="Arial" panose="020B0604020202020204" pitchFamily="34" charset="0"/>
              <a:buChar char="•"/>
            </a:pPr>
            <a:r>
              <a:rPr lang="es-ES" sz="1600" dirty="0">
                <a:solidFill>
                  <a:schemeClr val="bg1"/>
                </a:solidFill>
              </a:rPr>
              <a:t>Que los ciudadanos tomen el control de sus propios datos.</a:t>
            </a:r>
          </a:p>
          <a:p>
            <a:pPr marL="174625" indent="-174625">
              <a:spcBef>
                <a:spcPts val="1200"/>
              </a:spcBef>
              <a:buFont typeface="Arial" panose="020B0604020202020204" pitchFamily="34" charset="0"/>
              <a:buChar char="•"/>
            </a:pPr>
            <a:r>
              <a:rPr lang="es-ES" sz="1600" dirty="0">
                <a:solidFill>
                  <a:schemeClr val="bg1"/>
                </a:solidFill>
              </a:rPr>
              <a:t>Unificar los estándares a través de la Unión Europea</a:t>
            </a:r>
          </a:p>
        </p:txBody>
      </p:sp>
      <p:sp>
        <p:nvSpPr>
          <p:cNvPr id="21" name="10 CuadroTexto">
            <a:extLst>
              <a:ext uri="{FF2B5EF4-FFF2-40B4-BE49-F238E27FC236}">
                <a16:creationId xmlns:a16="http://schemas.microsoft.com/office/drawing/2014/main" id="{766797CF-183D-4449-93E8-DEB6E2E04C56}"/>
              </a:ext>
            </a:extLst>
          </p:cNvPr>
          <p:cNvSpPr txBox="1"/>
          <p:nvPr/>
        </p:nvSpPr>
        <p:spPr>
          <a:xfrm>
            <a:off x="48127" y="4046272"/>
            <a:ext cx="3529262" cy="2123658"/>
          </a:xfrm>
          <a:prstGeom prst="rect">
            <a:avLst/>
          </a:prstGeom>
        </p:spPr>
        <p:txBody>
          <a:bodyPr wrap="square">
            <a:spAutoFit/>
          </a:bodyPr>
          <a:lstStyle>
            <a:defPPr>
              <a:defRPr lang="en-US"/>
            </a:defPPr>
            <a:lvl1pPr algn="just">
              <a:spcBef>
                <a:spcPts val="1200"/>
              </a:spcBef>
              <a:defRPr b="1">
                <a:solidFill>
                  <a:schemeClr val="bg1"/>
                </a:solidFill>
                <a:cs typeface="Arial" pitchFamily="34" charset="0"/>
              </a:defRPr>
            </a:lvl1pPr>
          </a:lstStyle>
          <a:p>
            <a:r>
              <a:rPr lang="es-ES" dirty="0"/>
              <a:t>Ámbito territorial:</a:t>
            </a:r>
            <a:endParaRPr lang="es-ES" sz="1600" dirty="0"/>
          </a:p>
          <a:p>
            <a:pPr algn="l"/>
            <a:r>
              <a:rPr lang="es-ES" sz="1400" b="0" dirty="0"/>
              <a:t>Cualquier organización que trate datos de residentes en la UE, cuando:</a:t>
            </a:r>
          </a:p>
          <a:p>
            <a:pPr marL="352425" lvl="1" indent="-174625">
              <a:spcBef>
                <a:spcPts val="1200"/>
              </a:spcBef>
              <a:buFont typeface="Arial" panose="020B0604020202020204" pitchFamily="34" charset="0"/>
              <a:buChar char="•"/>
            </a:pPr>
            <a:r>
              <a:rPr lang="es-ES" sz="1400" dirty="0">
                <a:solidFill>
                  <a:schemeClr val="bg1"/>
                </a:solidFill>
              </a:rPr>
              <a:t>realice ofertas de bienes o servicios a dichos interesados o </a:t>
            </a:r>
          </a:p>
          <a:p>
            <a:pPr marL="352425" lvl="1" indent="-174625">
              <a:spcBef>
                <a:spcPts val="1200"/>
              </a:spcBef>
              <a:buFont typeface="Arial" panose="020B0604020202020204" pitchFamily="34" charset="0"/>
              <a:buChar char="•"/>
            </a:pPr>
            <a:r>
              <a:rPr lang="es-ES" sz="1400" dirty="0">
                <a:solidFill>
                  <a:schemeClr val="bg1"/>
                </a:solidFill>
              </a:rPr>
              <a:t>haya tratamiento relacionado con el control de su comportamiento. </a:t>
            </a:r>
            <a:endParaRPr lang="es-ES" dirty="0">
              <a:solidFill>
                <a:schemeClr val="bg1"/>
              </a:solidFill>
            </a:endParaRPr>
          </a:p>
        </p:txBody>
      </p:sp>
    </p:spTree>
    <p:extLst>
      <p:ext uri="{BB962C8B-B14F-4D97-AF65-F5344CB8AC3E}">
        <p14:creationId xmlns:p14="http://schemas.microsoft.com/office/powerpoint/2010/main" val="3870688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E720CE7-381B-4C6F-AC9D-0FECBC8DFB3E}"/>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	</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01C570EF-4C9D-478B-BEB0-9C68D31D2A3A}"/>
              </a:ext>
            </a:extLst>
          </p:cNvPr>
          <p:cNvPicPr>
            <a:picLocks noChangeAspect="1"/>
          </p:cNvPicPr>
          <p:nvPr/>
        </p:nvPicPr>
        <p:blipFill>
          <a:blip r:embed="rId2"/>
          <a:stretch>
            <a:fillRect/>
          </a:stretch>
        </p:blipFill>
        <p:spPr>
          <a:xfrm>
            <a:off x="0" y="63696"/>
            <a:ext cx="1789662" cy="1171546"/>
          </a:xfrm>
          <a:prstGeom prst="rect">
            <a:avLst/>
          </a:prstGeom>
        </p:spPr>
      </p:pic>
      <p:sp>
        <p:nvSpPr>
          <p:cNvPr id="2" name="Oval 1">
            <a:extLst>
              <a:ext uri="{FF2B5EF4-FFF2-40B4-BE49-F238E27FC236}">
                <a16:creationId xmlns:a16="http://schemas.microsoft.com/office/drawing/2014/main" id="{29B94FCD-CDD8-4A9B-B8B7-B1A2D86A848D}"/>
              </a:ext>
            </a:extLst>
          </p:cNvPr>
          <p:cNvSpPr/>
          <p:nvPr/>
        </p:nvSpPr>
        <p:spPr bwMode="auto">
          <a:xfrm>
            <a:off x="4315326" y="2352513"/>
            <a:ext cx="3561347" cy="3294308"/>
          </a:xfrm>
          <a:prstGeom prst="ellipse">
            <a:avLst/>
          </a:prstGeom>
          <a:solidFill>
            <a:srgbClr val="1B6AA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s-ES" sz="2200" dirty="0">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a:extLst>
              <a:ext uri="{FF2B5EF4-FFF2-40B4-BE49-F238E27FC236}">
                <a16:creationId xmlns:a16="http://schemas.microsoft.com/office/drawing/2014/main" id="{A281A9AC-8DC7-44A8-ADDC-49EEE64D3459}"/>
              </a:ext>
            </a:extLst>
          </p:cNvPr>
          <p:cNvPicPr>
            <a:picLocks noChangeAspect="1"/>
          </p:cNvPicPr>
          <p:nvPr/>
        </p:nvPicPr>
        <p:blipFill>
          <a:blip r:embed="rId3"/>
          <a:stretch>
            <a:fillRect/>
          </a:stretch>
        </p:blipFill>
        <p:spPr>
          <a:xfrm>
            <a:off x="5459157" y="2549673"/>
            <a:ext cx="1273686" cy="1173132"/>
          </a:xfrm>
          <a:prstGeom prst="rect">
            <a:avLst/>
          </a:prstGeom>
        </p:spPr>
      </p:pic>
      <p:sp>
        <p:nvSpPr>
          <p:cNvPr id="4" name="Rectangle 3">
            <a:extLst>
              <a:ext uri="{FF2B5EF4-FFF2-40B4-BE49-F238E27FC236}">
                <a16:creationId xmlns:a16="http://schemas.microsoft.com/office/drawing/2014/main" id="{2B203A6A-B1F5-49DA-ABB5-EBD5635B192F}"/>
              </a:ext>
            </a:extLst>
          </p:cNvPr>
          <p:cNvSpPr/>
          <p:nvPr/>
        </p:nvSpPr>
        <p:spPr>
          <a:xfrm>
            <a:off x="4945080" y="3722805"/>
            <a:ext cx="2569625" cy="1600438"/>
          </a:xfrm>
          <a:prstGeom prst="rect">
            <a:avLst/>
          </a:prstGeom>
        </p:spPr>
        <p:txBody>
          <a:bodyPr wrap="square">
            <a:spAutoFit/>
          </a:bodyPr>
          <a:lstStyle/>
          <a:p>
            <a:pPr defTabSz="914099" fontAlgn="base">
              <a:spcBef>
                <a:spcPct val="0"/>
              </a:spcBef>
              <a:spcAft>
                <a:spcPct val="0"/>
              </a:spcAft>
            </a:pPr>
            <a:r>
              <a:rPr lang="es-ES" sz="1400" dirty="0">
                <a:solidFill>
                  <a:schemeClr val="bg1"/>
                </a:solidFill>
                <a:ea typeface="Segoe UI" pitchFamily="34" charset="0"/>
                <a:cs typeface="Segoe UI" pitchFamily="34" charset="0"/>
              </a:rPr>
              <a:t>Art. 24.1 </a:t>
            </a:r>
            <a:r>
              <a:rPr lang="es-ES" sz="1400" dirty="0">
                <a:solidFill>
                  <a:schemeClr val="bg1"/>
                </a:solidFill>
              </a:rPr>
              <a:t>el responsable del tratamiento aplicará medidas </a:t>
            </a:r>
          </a:p>
          <a:p>
            <a:pPr defTabSz="914099" fontAlgn="base">
              <a:spcBef>
                <a:spcPct val="0"/>
              </a:spcBef>
              <a:spcAft>
                <a:spcPct val="0"/>
              </a:spcAft>
            </a:pPr>
            <a:r>
              <a:rPr lang="es-ES" sz="1400" dirty="0">
                <a:solidFill>
                  <a:schemeClr val="bg1"/>
                </a:solidFill>
              </a:rPr>
              <a:t>técnicas y organizativas apropiadas a fin de garantizar </a:t>
            </a:r>
          </a:p>
          <a:p>
            <a:pPr defTabSz="914099" fontAlgn="base">
              <a:spcBef>
                <a:spcPct val="0"/>
              </a:spcBef>
              <a:spcAft>
                <a:spcPct val="0"/>
              </a:spcAft>
            </a:pPr>
            <a:r>
              <a:rPr lang="es-ES" sz="1400" dirty="0">
                <a:solidFill>
                  <a:schemeClr val="bg1"/>
                </a:solidFill>
              </a:rPr>
              <a:t>y poder demostrar que el tratamiento es conforme con el presente Reglamento.</a:t>
            </a:r>
            <a:endParaRPr lang="es-ES" sz="1400" dirty="0">
              <a:solidFill>
                <a:schemeClr val="bg1"/>
              </a:solidFill>
              <a:ea typeface="Segoe UI" pitchFamily="34" charset="0"/>
              <a:cs typeface="Segoe UI" pitchFamily="34" charset="0"/>
            </a:endParaRPr>
          </a:p>
        </p:txBody>
      </p:sp>
      <p:sp>
        <p:nvSpPr>
          <p:cNvPr id="5" name="Rectangle 4">
            <a:extLst>
              <a:ext uri="{FF2B5EF4-FFF2-40B4-BE49-F238E27FC236}">
                <a16:creationId xmlns:a16="http://schemas.microsoft.com/office/drawing/2014/main" id="{13027969-E2A9-41C8-8914-925FB60BFFB0}"/>
              </a:ext>
            </a:extLst>
          </p:cNvPr>
          <p:cNvSpPr/>
          <p:nvPr/>
        </p:nvSpPr>
        <p:spPr>
          <a:xfrm>
            <a:off x="7398622" y="1448555"/>
            <a:ext cx="2714718" cy="338554"/>
          </a:xfrm>
          <a:prstGeom prst="rect">
            <a:avLst/>
          </a:prstGeom>
          <a:solidFill>
            <a:srgbClr val="92D050"/>
          </a:solidFill>
        </p:spPr>
        <p:txBody>
          <a:bodyPr wrap="none">
            <a:spAutoFit/>
          </a:bodyPr>
          <a:lstStyle/>
          <a:p>
            <a:r>
              <a:rPr lang="es-ES" sz="1600" dirty="0">
                <a:solidFill>
                  <a:schemeClr val="bg1"/>
                </a:solidFill>
                <a:latin typeface="Calibri" panose="020F0502020204030204" pitchFamily="34" charset="0"/>
                <a:ea typeface="Calibri" panose="020F0502020204030204" pitchFamily="34" charset="0"/>
              </a:rPr>
              <a:t>Art. 21 - Derecho de oposición</a:t>
            </a:r>
            <a:endParaRPr lang="es-ES" sz="1600" dirty="0">
              <a:solidFill>
                <a:schemeClr val="bg1"/>
              </a:solidFill>
            </a:endParaRPr>
          </a:p>
        </p:txBody>
      </p:sp>
      <p:sp>
        <p:nvSpPr>
          <p:cNvPr id="6" name="Rectangle 5">
            <a:extLst>
              <a:ext uri="{FF2B5EF4-FFF2-40B4-BE49-F238E27FC236}">
                <a16:creationId xmlns:a16="http://schemas.microsoft.com/office/drawing/2014/main" id="{780FFEF5-5353-47E3-9CED-CE8805A80CB6}"/>
              </a:ext>
            </a:extLst>
          </p:cNvPr>
          <p:cNvSpPr/>
          <p:nvPr/>
        </p:nvSpPr>
        <p:spPr>
          <a:xfrm>
            <a:off x="8054381" y="1980027"/>
            <a:ext cx="3407984" cy="861774"/>
          </a:xfrm>
          <a:prstGeom prst="rect">
            <a:avLst/>
          </a:prstGeom>
          <a:solidFill>
            <a:srgbClr val="92D050"/>
          </a:solidFill>
        </p:spPr>
        <p:txBody>
          <a:bodyPr wrap="none">
            <a:spAutoFit/>
          </a:bodyPr>
          <a:lstStyle/>
          <a:p>
            <a:r>
              <a:rPr lang="es-ES" sz="1600" dirty="0">
                <a:solidFill>
                  <a:schemeClr val="bg1"/>
                </a:solidFill>
                <a:latin typeface="Calibri" panose="020F0502020204030204" pitchFamily="34" charset="0"/>
              </a:rPr>
              <a:t>Art. 22  - Decisiones individuales </a:t>
            </a:r>
          </a:p>
          <a:p>
            <a:r>
              <a:rPr lang="es-ES" sz="1600" dirty="0">
                <a:solidFill>
                  <a:schemeClr val="bg1"/>
                </a:solidFill>
                <a:latin typeface="Calibri" panose="020F0502020204030204" pitchFamily="34" charset="0"/>
              </a:rPr>
              <a:t>automatizadas, incluida la elaboración </a:t>
            </a:r>
          </a:p>
          <a:p>
            <a:r>
              <a:rPr lang="es-ES" sz="1600" dirty="0">
                <a:solidFill>
                  <a:schemeClr val="bg1"/>
                </a:solidFill>
                <a:latin typeface="Calibri" panose="020F0502020204030204" pitchFamily="34" charset="0"/>
              </a:rPr>
              <a:t>de perfiles </a:t>
            </a:r>
          </a:p>
        </p:txBody>
      </p:sp>
      <p:sp>
        <p:nvSpPr>
          <p:cNvPr id="12" name="Rectangle 11">
            <a:extLst>
              <a:ext uri="{FF2B5EF4-FFF2-40B4-BE49-F238E27FC236}">
                <a16:creationId xmlns:a16="http://schemas.microsoft.com/office/drawing/2014/main" id="{8868EBF3-25FD-4B5D-A62E-C199D316A71D}"/>
              </a:ext>
            </a:extLst>
          </p:cNvPr>
          <p:cNvSpPr/>
          <p:nvPr/>
        </p:nvSpPr>
        <p:spPr>
          <a:xfrm>
            <a:off x="8658536" y="3339251"/>
            <a:ext cx="3150414" cy="584775"/>
          </a:xfrm>
          <a:prstGeom prst="rect">
            <a:avLst/>
          </a:prstGeom>
          <a:solidFill>
            <a:srgbClr val="92D050"/>
          </a:solidFill>
        </p:spPr>
        <p:txBody>
          <a:bodyPr wrap="none">
            <a:spAutoFit/>
          </a:bodyPr>
          <a:lstStyle/>
          <a:p>
            <a:r>
              <a:rPr lang="es-ES" sz="1600" dirty="0">
                <a:solidFill>
                  <a:schemeClr val="bg1"/>
                </a:solidFill>
                <a:latin typeface="Calibri" panose="020F0502020204030204" pitchFamily="34" charset="0"/>
              </a:rPr>
              <a:t>Art. 25 - Protección de datos desde </a:t>
            </a:r>
          </a:p>
          <a:p>
            <a:r>
              <a:rPr lang="es-ES" sz="1600" dirty="0">
                <a:solidFill>
                  <a:schemeClr val="bg1"/>
                </a:solidFill>
                <a:latin typeface="Calibri" panose="020F0502020204030204" pitchFamily="34" charset="0"/>
              </a:rPr>
              <a:t>el diseño y por defecto </a:t>
            </a:r>
          </a:p>
        </p:txBody>
      </p:sp>
      <p:sp>
        <p:nvSpPr>
          <p:cNvPr id="13" name="Rectangle 12">
            <a:extLst>
              <a:ext uri="{FF2B5EF4-FFF2-40B4-BE49-F238E27FC236}">
                <a16:creationId xmlns:a16="http://schemas.microsoft.com/office/drawing/2014/main" id="{340F4245-E2FC-4997-8EC7-AC195AABA8EB}"/>
              </a:ext>
            </a:extLst>
          </p:cNvPr>
          <p:cNvSpPr/>
          <p:nvPr/>
        </p:nvSpPr>
        <p:spPr>
          <a:xfrm>
            <a:off x="8310435" y="4363809"/>
            <a:ext cx="3482235" cy="584775"/>
          </a:xfrm>
          <a:prstGeom prst="rect">
            <a:avLst/>
          </a:prstGeom>
          <a:solidFill>
            <a:srgbClr val="92D050"/>
          </a:solidFill>
        </p:spPr>
        <p:txBody>
          <a:bodyPr wrap="none">
            <a:spAutoFit/>
          </a:bodyPr>
          <a:lstStyle/>
          <a:p>
            <a:r>
              <a:rPr lang="es-ES" sz="1600" dirty="0">
                <a:solidFill>
                  <a:schemeClr val="bg1"/>
                </a:solidFill>
                <a:latin typeface="Calibri" panose="020F0502020204030204" pitchFamily="34" charset="0"/>
              </a:rPr>
              <a:t>Art. 35 - Evaluación de impacto relativa </a:t>
            </a:r>
          </a:p>
          <a:p>
            <a:r>
              <a:rPr lang="es-ES" sz="1600" dirty="0">
                <a:solidFill>
                  <a:schemeClr val="bg1"/>
                </a:solidFill>
                <a:latin typeface="Calibri" panose="020F0502020204030204" pitchFamily="34" charset="0"/>
              </a:rPr>
              <a:t>a la protección de datos </a:t>
            </a:r>
          </a:p>
        </p:txBody>
      </p:sp>
      <p:sp>
        <p:nvSpPr>
          <p:cNvPr id="14" name="Rectangle 13">
            <a:extLst>
              <a:ext uri="{FF2B5EF4-FFF2-40B4-BE49-F238E27FC236}">
                <a16:creationId xmlns:a16="http://schemas.microsoft.com/office/drawing/2014/main" id="{84F01E04-8780-4D65-8B79-AE6FFE242A8E}"/>
              </a:ext>
            </a:extLst>
          </p:cNvPr>
          <p:cNvSpPr/>
          <p:nvPr/>
        </p:nvSpPr>
        <p:spPr>
          <a:xfrm>
            <a:off x="7872881" y="5396530"/>
            <a:ext cx="2549480" cy="584775"/>
          </a:xfrm>
          <a:prstGeom prst="rect">
            <a:avLst/>
          </a:prstGeom>
          <a:solidFill>
            <a:srgbClr val="92D050"/>
          </a:solidFill>
        </p:spPr>
        <p:txBody>
          <a:bodyPr wrap="none">
            <a:spAutoFit/>
          </a:bodyPr>
          <a:lstStyle/>
          <a:p>
            <a:r>
              <a:rPr lang="es-ES" sz="1600" dirty="0">
                <a:solidFill>
                  <a:schemeClr val="bg1"/>
                </a:solidFill>
                <a:latin typeface="Calibri" panose="020F0502020204030204" pitchFamily="34" charset="0"/>
              </a:rPr>
              <a:t>Artículo 30  - Registro de las </a:t>
            </a:r>
          </a:p>
          <a:p>
            <a:r>
              <a:rPr lang="es-ES" sz="1600" dirty="0">
                <a:solidFill>
                  <a:schemeClr val="bg1"/>
                </a:solidFill>
                <a:latin typeface="Calibri" panose="020F0502020204030204" pitchFamily="34" charset="0"/>
              </a:rPr>
              <a:t>actividades de tratamiento </a:t>
            </a:r>
          </a:p>
        </p:txBody>
      </p:sp>
      <p:sp>
        <p:nvSpPr>
          <p:cNvPr id="15" name="Rectangle 14">
            <a:extLst>
              <a:ext uri="{FF2B5EF4-FFF2-40B4-BE49-F238E27FC236}">
                <a16:creationId xmlns:a16="http://schemas.microsoft.com/office/drawing/2014/main" id="{9BE61E09-9987-4A55-AF17-C9CB82FEECF4}"/>
              </a:ext>
            </a:extLst>
          </p:cNvPr>
          <p:cNvSpPr/>
          <p:nvPr/>
        </p:nvSpPr>
        <p:spPr>
          <a:xfrm>
            <a:off x="6468753" y="6277534"/>
            <a:ext cx="2368063" cy="338554"/>
          </a:xfrm>
          <a:prstGeom prst="rect">
            <a:avLst/>
          </a:prstGeom>
          <a:solidFill>
            <a:srgbClr val="92D050"/>
          </a:solidFill>
        </p:spPr>
        <p:txBody>
          <a:bodyPr wrap="square">
            <a:spAutoFit/>
          </a:bodyPr>
          <a:lstStyle/>
          <a:p>
            <a:r>
              <a:rPr lang="es-ES" sz="1600" dirty="0">
                <a:solidFill>
                  <a:schemeClr val="bg1"/>
                </a:solidFill>
                <a:latin typeface="Calibri" panose="020F0502020204030204" pitchFamily="34" charset="0"/>
              </a:rPr>
              <a:t>Artículo …</a:t>
            </a:r>
          </a:p>
        </p:txBody>
      </p:sp>
      <p:sp>
        <p:nvSpPr>
          <p:cNvPr id="17" name="Rectangle 16">
            <a:extLst>
              <a:ext uri="{FF2B5EF4-FFF2-40B4-BE49-F238E27FC236}">
                <a16:creationId xmlns:a16="http://schemas.microsoft.com/office/drawing/2014/main" id="{D06C314D-413F-413F-ADD6-D886FC9021CC}"/>
              </a:ext>
            </a:extLst>
          </p:cNvPr>
          <p:cNvSpPr/>
          <p:nvPr/>
        </p:nvSpPr>
        <p:spPr>
          <a:xfrm>
            <a:off x="1014561" y="2084979"/>
            <a:ext cx="2867003" cy="584775"/>
          </a:xfrm>
          <a:prstGeom prst="rect">
            <a:avLst/>
          </a:prstGeom>
          <a:solidFill>
            <a:srgbClr val="92D050"/>
          </a:solidFill>
        </p:spPr>
        <p:txBody>
          <a:bodyPr wrap="none">
            <a:spAutoFit/>
          </a:bodyPr>
          <a:lstStyle/>
          <a:p>
            <a:r>
              <a:rPr lang="es-ES" sz="1600" dirty="0">
                <a:solidFill>
                  <a:schemeClr val="bg1"/>
                </a:solidFill>
                <a:latin typeface="Calibri" panose="020F0502020204030204" pitchFamily="34" charset="0"/>
              </a:rPr>
              <a:t>Artículo 15 - Derecho de acceso </a:t>
            </a:r>
          </a:p>
          <a:p>
            <a:r>
              <a:rPr lang="es-ES" sz="1600" dirty="0">
                <a:solidFill>
                  <a:schemeClr val="bg1"/>
                </a:solidFill>
                <a:latin typeface="Calibri" panose="020F0502020204030204" pitchFamily="34" charset="0"/>
              </a:rPr>
              <a:t>del interesado </a:t>
            </a:r>
          </a:p>
        </p:txBody>
      </p:sp>
      <p:sp>
        <p:nvSpPr>
          <p:cNvPr id="18" name="Rectangle 17">
            <a:extLst>
              <a:ext uri="{FF2B5EF4-FFF2-40B4-BE49-F238E27FC236}">
                <a16:creationId xmlns:a16="http://schemas.microsoft.com/office/drawing/2014/main" id="{E7B6139F-1020-4717-BEAF-203F483B563F}"/>
              </a:ext>
            </a:extLst>
          </p:cNvPr>
          <p:cNvSpPr/>
          <p:nvPr/>
        </p:nvSpPr>
        <p:spPr>
          <a:xfrm>
            <a:off x="1473945" y="1445961"/>
            <a:ext cx="3319435" cy="338554"/>
          </a:xfrm>
          <a:prstGeom prst="rect">
            <a:avLst/>
          </a:prstGeom>
          <a:solidFill>
            <a:srgbClr val="92D050"/>
          </a:solidFill>
        </p:spPr>
        <p:txBody>
          <a:bodyPr wrap="none">
            <a:spAutoFit/>
          </a:bodyPr>
          <a:lstStyle/>
          <a:p>
            <a:r>
              <a:rPr lang="es-ES" sz="1600" dirty="0">
                <a:solidFill>
                  <a:schemeClr val="bg1"/>
                </a:solidFill>
                <a:latin typeface="Calibri" panose="020F0502020204030204" pitchFamily="34" charset="0"/>
              </a:rPr>
              <a:t>Artículo 16 - Derecho de rectificación </a:t>
            </a:r>
          </a:p>
        </p:txBody>
      </p:sp>
      <p:sp>
        <p:nvSpPr>
          <p:cNvPr id="19" name="Rectangle 18">
            <a:extLst>
              <a:ext uri="{FF2B5EF4-FFF2-40B4-BE49-F238E27FC236}">
                <a16:creationId xmlns:a16="http://schemas.microsoft.com/office/drawing/2014/main" id="{B94B9BC4-137C-4297-AE09-7BC84F73B8D8}"/>
              </a:ext>
            </a:extLst>
          </p:cNvPr>
          <p:cNvSpPr/>
          <p:nvPr/>
        </p:nvSpPr>
        <p:spPr>
          <a:xfrm>
            <a:off x="630493" y="3067842"/>
            <a:ext cx="3067891" cy="584775"/>
          </a:xfrm>
          <a:prstGeom prst="rect">
            <a:avLst/>
          </a:prstGeom>
          <a:solidFill>
            <a:srgbClr val="92D050"/>
          </a:solidFill>
        </p:spPr>
        <p:txBody>
          <a:bodyPr wrap="none">
            <a:spAutoFit/>
          </a:bodyPr>
          <a:lstStyle/>
          <a:p>
            <a:r>
              <a:rPr lang="es-ES" sz="1600" dirty="0">
                <a:solidFill>
                  <a:schemeClr val="bg1"/>
                </a:solidFill>
                <a:latin typeface="Calibri" panose="020F0502020204030204" pitchFamily="34" charset="0"/>
              </a:rPr>
              <a:t>Artículo 17 - Derecho de supresión</a:t>
            </a:r>
          </a:p>
          <a:p>
            <a:r>
              <a:rPr lang="es-ES" sz="1600" dirty="0">
                <a:solidFill>
                  <a:schemeClr val="bg1"/>
                </a:solidFill>
                <a:latin typeface="Calibri" panose="020F0502020204030204" pitchFamily="34" charset="0"/>
              </a:rPr>
              <a:t> («el derecho al olvido») </a:t>
            </a:r>
          </a:p>
        </p:txBody>
      </p:sp>
      <p:sp>
        <p:nvSpPr>
          <p:cNvPr id="20" name="Rectangle 19">
            <a:extLst>
              <a:ext uri="{FF2B5EF4-FFF2-40B4-BE49-F238E27FC236}">
                <a16:creationId xmlns:a16="http://schemas.microsoft.com/office/drawing/2014/main" id="{D16DCC78-265E-4B91-A920-B4EA550E1300}"/>
              </a:ext>
            </a:extLst>
          </p:cNvPr>
          <p:cNvSpPr/>
          <p:nvPr/>
        </p:nvSpPr>
        <p:spPr>
          <a:xfrm>
            <a:off x="937691" y="4029114"/>
            <a:ext cx="2880993" cy="584775"/>
          </a:xfrm>
          <a:prstGeom prst="rect">
            <a:avLst/>
          </a:prstGeom>
          <a:solidFill>
            <a:srgbClr val="92D050"/>
          </a:solidFill>
        </p:spPr>
        <p:txBody>
          <a:bodyPr wrap="square">
            <a:spAutoFit/>
          </a:bodyPr>
          <a:lstStyle/>
          <a:p>
            <a:r>
              <a:rPr lang="es-ES" sz="1600" dirty="0">
                <a:solidFill>
                  <a:schemeClr val="bg1"/>
                </a:solidFill>
                <a:latin typeface="Calibri" panose="020F0502020204030204" pitchFamily="34" charset="0"/>
              </a:rPr>
              <a:t>Artículo 18 - Derecho a la limitación del tratamiento </a:t>
            </a:r>
          </a:p>
        </p:txBody>
      </p:sp>
      <p:sp>
        <p:nvSpPr>
          <p:cNvPr id="21" name="Rectangle 20">
            <a:extLst>
              <a:ext uri="{FF2B5EF4-FFF2-40B4-BE49-F238E27FC236}">
                <a16:creationId xmlns:a16="http://schemas.microsoft.com/office/drawing/2014/main" id="{7B641986-43A4-4308-BA70-401831841B49}"/>
              </a:ext>
            </a:extLst>
          </p:cNvPr>
          <p:cNvSpPr/>
          <p:nvPr/>
        </p:nvSpPr>
        <p:spPr>
          <a:xfrm>
            <a:off x="142509" y="4990386"/>
            <a:ext cx="4172817" cy="830997"/>
          </a:xfrm>
          <a:prstGeom prst="rect">
            <a:avLst/>
          </a:prstGeom>
          <a:solidFill>
            <a:srgbClr val="92D050"/>
          </a:solidFill>
        </p:spPr>
        <p:txBody>
          <a:bodyPr wrap="square">
            <a:spAutoFit/>
          </a:bodyPr>
          <a:lstStyle/>
          <a:p>
            <a:r>
              <a:rPr lang="es-ES" sz="1600" dirty="0">
                <a:solidFill>
                  <a:schemeClr val="bg1"/>
                </a:solidFill>
                <a:latin typeface="Calibri" panose="020F0502020204030204" pitchFamily="34" charset="0"/>
              </a:rPr>
              <a:t>Artículo 19  - Obligación de notificación </a:t>
            </a:r>
          </a:p>
          <a:p>
            <a:r>
              <a:rPr lang="es-ES" sz="1600" dirty="0">
                <a:solidFill>
                  <a:schemeClr val="bg1"/>
                </a:solidFill>
                <a:latin typeface="Calibri" panose="020F0502020204030204" pitchFamily="34" charset="0"/>
              </a:rPr>
              <a:t>relativa a la rectificación o supresión de datos </a:t>
            </a:r>
          </a:p>
          <a:p>
            <a:r>
              <a:rPr lang="es-ES" sz="1600" dirty="0">
                <a:solidFill>
                  <a:schemeClr val="bg1"/>
                </a:solidFill>
                <a:latin typeface="Calibri" panose="020F0502020204030204" pitchFamily="34" charset="0"/>
              </a:rPr>
              <a:t>personales o a la limitación del tratamiento </a:t>
            </a:r>
          </a:p>
        </p:txBody>
      </p:sp>
      <p:sp>
        <p:nvSpPr>
          <p:cNvPr id="22" name="Rectangle 21">
            <a:extLst>
              <a:ext uri="{FF2B5EF4-FFF2-40B4-BE49-F238E27FC236}">
                <a16:creationId xmlns:a16="http://schemas.microsoft.com/office/drawing/2014/main" id="{A880C9A0-98B3-47C0-978D-F1B0824A9DCD}"/>
              </a:ext>
            </a:extLst>
          </p:cNvPr>
          <p:cNvSpPr/>
          <p:nvPr/>
        </p:nvSpPr>
        <p:spPr>
          <a:xfrm>
            <a:off x="913889" y="6317323"/>
            <a:ext cx="4439549" cy="338554"/>
          </a:xfrm>
          <a:prstGeom prst="rect">
            <a:avLst/>
          </a:prstGeom>
          <a:solidFill>
            <a:srgbClr val="92D050"/>
          </a:solidFill>
        </p:spPr>
        <p:txBody>
          <a:bodyPr wrap="square">
            <a:spAutoFit/>
          </a:bodyPr>
          <a:lstStyle/>
          <a:p>
            <a:r>
              <a:rPr lang="es-ES" sz="1600" dirty="0">
                <a:solidFill>
                  <a:schemeClr val="bg1"/>
                </a:solidFill>
                <a:latin typeface="Calibri" panose="020F0502020204030204" pitchFamily="34" charset="0"/>
              </a:rPr>
              <a:t>Artículo 20 - Derecho a la portabilidad de los datos </a:t>
            </a:r>
          </a:p>
        </p:txBody>
      </p:sp>
      <p:sp>
        <p:nvSpPr>
          <p:cNvPr id="23" name="TextBox 8">
            <a:extLst>
              <a:ext uri="{FF2B5EF4-FFF2-40B4-BE49-F238E27FC236}">
                <a16:creationId xmlns:a16="http://schemas.microsoft.com/office/drawing/2014/main" id="{D06F317E-F14E-4BA8-89B7-B0D26A419A4F}"/>
              </a:ext>
            </a:extLst>
          </p:cNvPr>
          <p:cNvSpPr txBox="1"/>
          <p:nvPr/>
        </p:nvSpPr>
        <p:spPr>
          <a:xfrm>
            <a:off x="1789662" y="154814"/>
            <a:ext cx="5339667" cy="769441"/>
          </a:xfrm>
          <a:prstGeom prst="rect">
            <a:avLst/>
          </a:prstGeom>
          <a:noFill/>
        </p:spPr>
        <p:txBody>
          <a:bodyPr wrap="none" lIns="0" tIns="0" rIns="0" bIns="0" rtlCol="0">
            <a:spAutoFit/>
          </a:bodyPr>
          <a:lstStyle/>
          <a:p>
            <a:r>
              <a:rPr lang="es-ES" spc="-70" dirty="0">
                <a:solidFill>
                  <a:schemeClr val="bg1"/>
                </a:solidFill>
              </a:rPr>
              <a:t>1. ¿Estamos preparados para cumplir GDPR?</a:t>
            </a:r>
          </a:p>
          <a:p>
            <a:r>
              <a:rPr lang="es-ES" sz="3200" spc="-70" dirty="0">
                <a:solidFill>
                  <a:schemeClr val="bg1"/>
                </a:solidFill>
              </a:rPr>
              <a:t>El rol de la tecnología en GDPR</a:t>
            </a:r>
          </a:p>
        </p:txBody>
      </p:sp>
    </p:spTree>
    <p:extLst>
      <p:ext uri="{BB962C8B-B14F-4D97-AF65-F5344CB8AC3E}">
        <p14:creationId xmlns:p14="http://schemas.microsoft.com/office/powerpoint/2010/main" val="3136524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E720CE7-381B-4C6F-AC9D-0FECBC8DFB3E}"/>
              </a:ext>
            </a:extLst>
          </p:cNvPr>
          <p:cNvSpPr/>
          <p:nvPr/>
        </p:nvSpPr>
        <p:spPr bwMode="auto">
          <a:xfrm>
            <a:off x="0" y="1"/>
            <a:ext cx="12192000" cy="1235242"/>
          </a:xfrm>
          <a:prstGeom prst="rect">
            <a:avLst/>
          </a:prstGeom>
          <a:solidFill>
            <a:srgbClr val="0033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s-ES" sz="2200" dirty="0">
                <a:gradFill>
                  <a:gsLst>
                    <a:gs pos="0">
                      <a:srgbClr val="FFFFFF"/>
                    </a:gs>
                    <a:gs pos="100000">
                      <a:srgbClr val="FFFFFF"/>
                    </a:gs>
                  </a:gsLst>
                  <a:lin ang="5400000" scaled="0"/>
                </a:gradFill>
                <a:ea typeface="Segoe UI" pitchFamily="34" charset="0"/>
                <a:cs typeface="Segoe UI" pitchFamily="34" charset="0"/>
              </a:rPr>
              <a:t>	</a:t>
            </a:r>
            <a:endParaRPr lang="es-ES" sz="2200" b="1"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01C570EF-4C9D-478B-BEB0-9C68D31D2A3A}"/>
              </a:ext>
            </a:extLst>
          </p:cNvPr>
          <p:cNvPicPr>
            <a:picLocks noChangeAspect="1"/>
          </p:cNvPicPr>
          <p:nvPr/>
        </p:nvPicPr>
        <p:blipFill>
          <a:blip r:embed="rId2"/>
          <a:stretch>
            <a:fillRect/>
          </a:stretch>
        </p:blipFill>
        <p:spPr>
          <a:xfrm>
            <a:off x="0" y="63696"/>
            <a:ext cx="1789662" cy="1171546"/>
          </a:xfrm>
          <a:prstGeom prst="rect">
            <a:avLst/>
          </a:prstGeom>
        </p:spPr>
      </p:pic>
      <p:pic>
        <p:nvPicPr>
          <p:cNvPr id="23" name="Picture 12" descr="https://images.unsplash.com/photo-1510511459019-5dda7724fd87?ixlib=rb-0.3.5&amp;ixid=eyJhcHBfaWQiOjEyMDd9&amp;s=74450f7cf15b30e723c1a6d49abcc62c&amp;dpr=1&amp;auto=format&amp;fit=crop&amp;w=1000&amp;q=80&amp;cs=tinysrgb">
            <a:extLst>
              <a:ext uri="{FF2B5EF4-FFF2-40B4-BE49-F238E27FC236}">
                <a16:creationId xmlns:a16="http://schemas.microsoft.com/office/drawing/2014/main" id="{3C58249A-F4BC-428A-B203-0D6C598AA04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275"/>
          <a:stretch/>
        </p:blipFill>
        <p:spPr bwMode="auto">
          <a:xfrm>
            <a:off x="0" y="1235242"/>
            <a:ext cx="12192000" cy="5622758"/>
          </a:xfrm>
          <a:prstGeom prst="rect">
            <a:avLst/>
          </a:prstGeom>
          <a:noFill/>
          <a:extLst>
            <a:ext uri="{909E8E84-426E-40DD-AFC4-6F175D3DCCD1}">
              <a14:hiddenFill xmlns:a14="http://schemas.microsoft.com/office/drawing/2010/main">
                <a:solidFill>
                  <a:srgbClr val="FFFFFF"/>
                </a:solidFill>
              </a14:hiddenFill>
            </a:ext>
          </a:extLst>
        </p:spPr>
      </p:pic>
      <p:sp>
        <p:nvSpPr>
          <p:cNvPr id="24" name="5 Rectángulo">
            <a:extLst>
              <a:ext uri="{FF2B5EF4-FFF2-40B4-BE49-F238E27FC236}">
                <a16:creationId xmlns:a16="http://schemas.microsoft.com/office/drawing/2014/main" id="{CBB18678-AA63-4FE2-A12D-1E141131D3A0}"/>
              </a:ext>
            </a:extLst>
          </p:cNvPr>
          <p:cNvSpPr/>
          <p:nvPr/>
        </p:nvSpPr>
        <p:spPr>
          <a:xfrm>
            <a:off x="6963507" y="2151011"/>
            <a:ext cx="5228493" cy="3970318"/>
          </a:xfrm>
          <a:prstGeom prst="rect">
            <a:avLst/>
          </a:prstGeom>
        </p:spPr>
        <p:txBody>
          <a:bodyPr wrap="square">
            <a:spAutoFit/>
          </a:bodyPr>
          <a:lstStyle/>
          <a:p>
            <a:r>
              <a:rPr lang="es-ES" dirty="0">
                <a:solidFill>
                  <a:schemeClr val="bg1"/>
                </a:solidFill>
              </a:rPr>
              <a:t>Toda información sobre una persona física identificada o identificable.</a:t>
            </a:r>
          </a:p>
          <a:p>
            <a:endParaRPr lang="es-ES" dirty="0">
              <a:solidFill>
                <a:schemeClr val="bg1"/>
              </a:solidFill>
            </a:endParaRPr>
          </a:p>
          <a:p>
            <a:pPr marL="285750" indent="-285750">
              <a:buFont typeface="Arial" panose="020B0604020202020204" pitchFamily="34" charset="0"/>
              <a:buChar char="•"/>
            </a:pPr>
            <a:r>
              <a:rPr lang="es-ES" dirty="0">
                <a:solidFill>
                  <a:schemeClr val="bg1"/>
                </a:solidFill>
              </a:rPr>
              <a:t>Se considerará persona física identificable toda persona cuya identidad pueda determinarse, directa o indirectamente, </a:t>
            </a:r>
          </a:p>
          <a:p>
            <a:pPr marL="285750" indent="-285750">
              <a:buFont typeface="Arial" panose="020B0604020202020204" pitchFamily="34" charset="0"/>
              <a:buChar char="•"/>
            </a:pPr>
            <a:endParaRPr lang="es-ES" dirty="0">
              <a:solidFill>
                <a:schemeClr val="bg1"/>
              </a:solidFill>
            </a:endParaRPr>
          </a:p>
          <a:p>
            <a:pPr marL="285750" indent="-285750">
              <a:buFont typeface="Arial" panose="020B0604020202020204" pitchFamily="34" charset="0"/>
              <a:buChar char="•"/>
            </a:pPr>
            <a:r>
              <a:rPr lang="es-ES" dirty="0">
                <a:solidFill>
                  <a:schemeClr val="bg1"/>
                </a:solidFill>
              </a:rPr>
              <a:t>en particular, mediante un identificador, como por ejemplo un nombre, un número de identificación, datos de localización, un identificador o uno o varios elementos propios de la identidad física, fisiológica, genética, psíquica, económica, cultural o social de dicha persona.</a:t>
            </a:r>
            <a:endParaRPr lang="es-ES" dirty="0">
              <a:solidFill>
                <a:schemeClr val="bg1"/>
              </a:solidFill>
              <a:latin typeface="Century Gothic" panose="020B0502020202020204" pitchFamily="34" charset="0"/>
            </a:endParaRPr>
          </a:p>
        </p:txBody>
      </p:sp>
      <p:sp>
        <p:nvSpPr>
          <p:cNvPr id="25" name="Rectangle 24">
            <a:extLst>
              <a:ext uri="{FF2B5EF4-FFF2-40B4-BE49-F238E27FC236}">
                <a16:creationId xmlns:a16="http://schemas.microsoft.com/office/drawing/2014/main" id="{C0512F89-6956-4916-8D3D-8B6315622B0F}"/>
              </a:ext>
            </a:extLst>
          </p:cNvPr>
          <p:cNvSpPr/>
          <p:nvPr/>
        </p:nvSpPr>
        <p:spPr>
          <a:xfrm>
            <a:off x="8965844" y="6351165"/>
            <a:ext cx="3070071" cy="276999"/>
          </a:xfrm>
          <a:prstGeom prst="rect">
            <a:avLst/>
          </a:prstGeom>
        </p:spPr>
        <p:txBody>
          <a:bodyPr wrap="none">
            <a:spAutoFit/>
          </a:bodyPr>
          <a:lstStyle/>
          <a:p>
            <a:r>
              <a:rPr lang="es-ES" sz="1200" dirty="0">
                <a:solidFill>
                  <a:schemeClr val="bg1"/>
                </a:solidFill>
              </a:rPr>
              <a:t>Fuente: Capitulo I: Artículo 4 - Definiciones</a:t>
            </a:r>
          </a:p>
        </p:txBody>
      </p:sp>
      <p:sp>
        <p:nvSpPr>
          <p:cNvPr id="26" name="Rectangle 25">
            <a:extLst>
              <a:ext uri="{FF2B5EF4-FFF2-40B4-BE49-F238E27FC236}">
                <a16:creationId xmlns:a16="http://schemas.microsoft.com/office/drawing/2014/main" id="{7CFA4755-7B76-42AF-8B50-B7F26A5277DA}"/>
              </a:ext>
            </a:extLst>
          </p:cNvPr>
          <p:cNvSpPr/>
          <p:nvPr/>
        </p:nvSpPr>
        <p:spPr>
          <a:xfrm>
            <a:off x="6951644" y="1574428"/>
            <a:ext cx="2647456" cy="461665"/>
          </a:xfrm>
          <a:prstGeom prst="rect">
            <a:avLst/>
          </a:prstGeom>
        </p:spPr>
        <p:txBody>
          <a:bodyPr wrap="none">
            <a:spAutoFit/>
          </a:bodyPr>
          <a:lstStyle/>
          <a:p>
            <a:r>
              <a:rPr lang="es-ES" sz="2400" b="1" dirty="0">
                <a:solidFill>
                  <a:schemeClr val="bg1"/>
                </a:solidFill>
              </a:rPr>
              <a:t>Datos personales</a:t>
            </a:r>
            <a:endParaRPr lang="es-ES" sz="2400" dirty="0"/>
          </a:p>
        </p:txBody>
      </p:sp>
      <p:sp>
        <p:nvSpPr>
          <p:cNvPr id="10" name="TextBox 8">
            <a:extLst>
              <a:ext uri="{FF2B5EF4-FFF2-40B4-BE49-F238E27FC236}">
                <a16:creationId xmlns:a16="http://schemas.microsoft.com/office/drawing/2014/main" id="{D06F317E-F14E-4BA8-89B7-B0D26A419A4F}"/>
              </a:ext>
            </a:extLst>
          </p:cNvPr>
          <p:cNvSpPr txBox="1"/>
          <p:nvPr/>
        </p:nvSpPr>
        <p:spPr>
          <a:xfrm>
            <a:off x="1789662" y="154814"/>
            <a:ext cx="5055936" cy="769441"/>
          </a:xfrm>
          <a:prstGeom prst="rect">
            <a:avLst/>
          </a:prstGeom>
          <a:noFill/>
        </p:spPr>
        <p:txBody>
          <a:bodyPr wrap="none" lIns="0" tIns="0" rIns="0" bIns="0" rtlCol="0">
            <a:spAutoFit/>
          </a:bodyPr>
          <a:lstStyle/>
          <a:p>
            <a:r>
              <a:rPr lang="es-ES" spc="-70" dirty="0">
                <a:solidFill>
                  <a:schemeClr val="bg1"/>
                </a:solidFill>
              </a:rPr>
              <a:t>1. ¿Estamos preparados para cumplir GDPR?</a:t>
            </a:r>
          </a:p>
          <a:p>
            <a:r>
              <a:rPr lang="es-ES" sz="3200" spc="-70" dirty="0">
                <a:solidFill>
                  <a:schemeClr val="bg1"/>
                </a:solidFill>
              </a:rPr>
              <a:t>¿Que tenemos que proteger?</a:t>
            </a:r>
          </a:p>
        </p:txBody>
      </p:sp>
    </p:spTree>
    <p:extLst>
      <p:ext uri="{BB962C8B-B14F-4D97-AF65-F5344CB8AC3E}">
        <p14:creationId xmlns:p14="http://schemas.microsoft.com/office/powerpoint/2010/main" val="1230390536"/>
      </p:ext>
    </p:extLst>
  </p:cSld>
  <p:clrMapOvr>
    <a:masterClrMapping/>
  </p:clrMapOvr>
</p:sld>
</file>

<file path=ppt/theme/theme1.xml><?xml version="1.0" encoding="utf-8"?>
<a:theme xmlns:a="http://schemas.openxmlformats.org/drawingml/2006/main" name="5-30055_SharePoint Template 2012 - 16x9 - White Background">
  <a:themeElements>
    <a:clrScheme name="Custom 2">
      <a:dk1>
        <a:srgbClr val="333333"/>
      </a:dk1>
      <a:lt1>
        <a:srgbClr val="FFFFFF"/>
      </a:lt1>
      <a:dk2>
        <a:srgbClr val="91BCE3"/>
      </a:dk2>
      <a:lt2>
        <a:srgbClr val="393939"/>
      </a:lt2>
      <a:accent1>
        <a:srgbClr val="C8302D"/>
      </a:accent1>
      <a:accent2>
        <a:srgbClr val="FDCD15"/>
      </a:accent2>
      <a:accent3>
        <a:srgbClr val="1B61AE"/>
      </a:accent3>
      <a:accent4>
        <a:srgbClr val="548E37"/>
      </a:accent4>
      <a:accent5>
        <a:srgbClr val="E6E6E6"/>
      </a:accent5>
      <a:accent6>
        <a:srgbClr val="2E6CAF"/>
      </a:accent6>
      <a:hlink>
        <a:srgbClr val="2E6CAF"/>
      </a:hlink>
      <a:folHlink>
        <a:srgbClr val="2E6CA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STHLMTemplate.potx" id="{1935E174-DD09-4FD8-BCCB-5EF0236D94B1}" vid="{63A127E0-374A-497D-B362-CDFE0ACC33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D09E24228864C498FAF821E4A497301" ma:contentTypeVersion="0" ma:contentTypeDescription="Create a new document." ma:contentTypeScope="" ma:versionID="984fee8704a50c0447e1665a29d225e7">
  <xsd:schema xmlns:xsd="http://www.w3.org/2001/XMLSchema" xmlns:xs="http://www.w3.org/2001/XMLSchema" xmlns:p="http://schemas.microsoft.com/office/2006/metadata/properties" targetNamespace="http://schemas.microsoft.com/office/2006/metadata/properties" ma:root="true" ma:fieldsID="d15787acf22db4e4c0ac8b858fca640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2242B8-D109-4FE8-9000-541732B96A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7C521726-F855-4E21-981C-7AED17A42AB4}">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11B7A3C-C0D4-4597-8E5A-7342A0BBF28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4761</Words>
  <Application>Microsoft Office PowerPoint</Application>
  <PresentationFormat>Widescreen</PresentationFormat>
  <Paragraphs>305</Paragraphs>
  <Slides>35</Slides>
  <Notes>28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Arial</vt:lpstr>
      <vt:lpstr>Calibri</vt:lpstr>
      <vt:lpstr>Century Gothic</vt:lpstr>
      <vt:lpstr>Consolas</vt:lpstr>
      <vt:lpstr>Segoe Pro Light</vt:lpstr>
      <vt:lpstr>Segoe UI</vt:lpstr>
      <vt:lpstr>Segoe UI Light</vt:lpstr>
      <vt:lpstr>Wingdings</vt:lpstr>
      <vt:lpstr>5-30055_SharePoint Template 2012 - 16x9 - White Background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Raffle</vt:lpstr>
      <vt:lpstr>Office 365 for IT Pros</vt:lpstr>
      <vt:lpstr>PowerPoint Presentation</vt:lpstr>
      <vt:lpstr>WiFi Keys for Attendees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2015-02-16T12:40:18Z</dcterms:created>
  <dcterms:modified xsi:type="dcterms:W3CDTF">2018-06-18T09:12:59Z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0x0101002D09E24228864C498FAF821E4A497301</vt:lpwstr>
  </property>
  <property fmtid="{D5CDD505-2E9C-101B-9397-08002B2CF9AE}" pid="3" name="MSIP_Label_7f344d2b-288e-438b-b6c6-2c070d1fd604_Enabled">
    <vt:lpwstr>True</vt:lpwstr>
  </property>
  <property fmtid="{D5CDD505-2E9C-101B-9397-08002B2CF9AE}" pid="4" name="MSIP_Label_7f344d2b-288e-438b-b6c6-2c070d1fd604_SiteId">
    <vt:lpwstr>b77b8abd-f967-4d16-bdb7-bbe2bcb5212e</vt:lpwstr>
  </property>
  <property fmtid="{D5CDD505-2E9C-101B-9397-08002B2CF9AE}" pid="5" name="MSIP_Label_7f344d2b-288e-438b-b6c6-2c070d1fd604_Ref">
    <vt:lpwstr>https://api.informationprotection.azure.com/api/b77b8abd-f967-4d16-bdb7-bbe2bcb5212e</vt:lpwstr>
  </property>
  <property fmtid="{D5CDD505-2E9C-101B-9397-08002B2CF9AE}" pid="6" name="MSIP_Label_7f344d2b-288e-438b-b6c6-2c070d1fd604_Owner">
    <vt:lpwstr>juancarlos.gonzalez@zertia.es</vt:lpwstr>
  </property>
  <property fmtid="{D5CDD505-2E9C-101B-9397-08002B2CF9AE}" pid="7" name="MSIP_Label_7f344d2b-288e-438b-b6c6-2c070d1fd604_SetDate">
    <vt:lpwstr>2018-05-05T23:50:51.7183902+02:00</vt:lpwstr>
  </property>
  <property fmtid="{D5CDD505-2E9C-101B-9397-08002B2CF9AE}" pid="8" name="MSIP_Label_7f344d2b-288e-438b-b6c6-2c070d1fd604_Name">
    <vt:lpwstr>General</vt:lpwstr>
  </property>
  <property fmtid="{D5CDD505-2E9C-101B-9397-08002B2CF9AE}" pid="9" name="MSIP_Label_7f344d2b-288e-438b-b6c6-2c070d1fd604_Application">
    <vt:lpwstr>Microsoft Azure Information Protection</vt:lpwstr>
  </property>
  <property fmtid="{D5CDD505-2E9C-101B-9397-08002B2CF9AE}" pid="10" name="MSIP_Label_7f344d2b-288e-438b-b6c6-2c070d1fd604_Extended_MSFT_Method">
    <vt:lpwstr>Automatic</vt:lpwstr>
  </property>
  <property fmtid="{D5CDD505-2E9C-101B-9397-08002B2CF9AE}" pid="11" name="Sensitivity">
    <vt:lpwstr>General</vt:lpwstr>
  </property>
</Properties>
</file>

<file path=docProps/thumbnail.jpeg>
</file>